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278" r:id="rId3"/>
    <p:sldId id="258" r:id="rId4"/>
    <p:sldId id="275" r:id="rId5"/>
    <p:sldId id="259" r:id="rId6"/>
    <p:sldId id="260" r:id="rId7"/>
    <p:sldId id="265" r:id="rId8"/>
    <p:sldId id="261" r:id="rId9"/>
    <p:sldId id="279" r:id="rId10"/>
    <p:sldId id="280" r:id="rId11"/>
    <p:sldId id="263" r:id="rId12"/>
    <p:sldId id="282" r:id="rId13"/>
    <p:sldId id="281" r:id="rId14"/>
    <p:sldId id="283" r:id="rId15"/>
    <p:sldId id="284" r:id="rId16"/>
    <p:sldId id="273" r:id="rId17"/>
    <p:sldId id="277" r:id="rId18"/>
    <p:sldId id="272" r:id="rId19"/>
    <p:sldId id="271" r:id="rId20"/>
    <p:sldId id="274" r:id="rId21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3"/>
    </p:embeddedFont>
    <p:embeddedFont>
      <p:font typeface="DM Serif Display" pitchFamily="2" charset="0"/>
      <p:regular r:id="rId24"/>
      <p: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S Reference Sans Serif" panose="020B0604030504040204" pitchFamily="34" charset="0"/>
      <p:regular r:id="rId34"/>
    </p:embeddedFont>
    <p:embeddedFont>
      <p:font typeface="Nunito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T Sans" panose="020B0503020203020204" pitchFamily="34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C0A9FC-6164-495A-9AEC-78E4490AA7B0}">
  <a:tblStyle styleId="{33C0A9FC-6164-495A-9AEC-78E4490AA7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2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62c831b7b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62c831b7b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372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62c831b7b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262c831b7b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930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62c831b7b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62c831b7b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46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62c831b7b_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62c831b7b_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62c831b7b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62c831b7b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62c831b7b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62c831b7b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62c831b7b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62c831b7b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62c831b7b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62c831b7b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62c831b7b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62c831b7b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94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62c831b7b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62c831b7b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62c831b7b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62c831b7b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62c831b7b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62c831b7b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7556" y="1045019"/>
            <a:ext cx="3494100" cy="25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87556" y="3621044"/>
            <a:ext cx="3494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3470350" y="1839825"/>
            <a:ext cx="46443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 idx="2" hasCustomPrompt="1"/>
          </p:nvPr>
        </p:nvSpPr>
        <p:spPr>
          <a:xfrm>
            <a:off x="7057750" y="674750"/>
            <a:ext cx="1056900" cy="10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555805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719999" y="3981600"/>
            <a:ext cx="3950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719999" y="2661019"/>
            <a:ext cx="47388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20000" y="125"/>
            <a:ext cx="152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755175" y="3026925"/>
            <a:ext cx="38256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755225" y="2264350"/>
            <a:ext cx="382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5399925" y="-7550"/>
            <a:ext cx="3744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4578388" y="2166861"/>
            <a:ext cx="2187867" cy="2182473"/>
            <a:chOff x="238125" y="2234600"/>
            <a:chExt cx="1248925" cy="1245775"/>
          </a:xfrm>
        </p:grpSpPr>
        <p:sp>
          <p:nvSpPr>
            <p:cNvPr id="143" name="Google Shape;143;p16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extrusionOk="0">
                  <a:moveTo>
                    <a:pt x="27101" y="3122"/>
                  </a:moveTo>
                  <a:lnTo>
                    <a:pt x="28975" y="3372"/>
                  </a:lnTo>
                  <a:lnTo>
                    <a:pt x="30973" y="3872"/>
                  </a:lnTo>
                  <a:lnTo>
                    <a:pt x="32971" y="4496"/>
                  </a:lnTo>
                  <a:lnTo>
                    <a:pt x="34720" y="5245"/>
                  </a:lnTo>
                  <a:lnTo>
                    <a:pt x="36593" y="6120"/>
                  </a:lnTo>
                  <a:lnTo>
                    <a:pt x="38217" y="7244"/>
                  </a:lnTo>
                  <a:lnTo>
                    <a:pt x="39840" y="8617"/>
                  </a:lnTo>
                  <a:lnTo>
                    <a:pt x="41339" y="9991"/>
                  </a:lnTo>
                  <a:lnTo>
                    <a:pt x="42713" y="11615"/>
                  </a:lnTo>
                  <a:lnTo>
                    <a:pt x="43837" y="13488"/>
                  </a:lnTo>
                  <a:lnTo>
                    <a:pt x="44836" y="15361"/>
                  </a:lnTo>
                  <a:lnTo>
                    <a:pt x="45710" y="17609"/>
                  </a:lnTo>
                  <a:lnTo>
                    <a:pt x="46334" y="19857"/>
                  </a:lnTo>
                  <a:lnTo>
                    <a:pt x="46834" y="22355"/>
                  </a:lnTo>
                  <a:lnTo>
                    <a:pt x="47084" y="24978"/>
                  </a:lnTo>
                  <a:lnTo>
                    <a:pt x="46959" y="27226"/>
                  </a:lnTo>
                  <a:lnTo>
                    <a:pt x="46584" y="29474"/>
                  </a:lnTo>
                  <a:lnTo>
                    <a:pt x="46085" y="31597"/>
                  </a:lnTo>
                  <a:lnTo>
                    <a:pt x="45335" y="33595"/>
                  </a:lnTo>
                  <a:lnTo>
                    <a:pt x="44461" y="35469"/>
                  </a:lnTo>
                  <a:lnTo>
                    <a:pt x="43337" y="37342"/>
                  </a:lnTo>
                  <a:lnTo>
                    <a:pt x="42088" y="38966"/>
                  </a:lnTo>
                  <a:lnTo>
                    <a:pt x="40589" y="40589"/>
                  </a:lnTo>
                  <a:lnTo>
                    <a:pt x="39091" y="41963"/>
                  </a:lnTo>
                  <a:lnTo>
                    <a:pt x="37342" y="43337"/>
                  </a:lnTo>
                  <a:lnTo>
                    <a:pt x="35469" y="44336"/>
                  </a:lnTo>
                  <a:lnTo>
                    <a:pt x="33596" y="45335"/>
                  </a:lnTo>
                  <a:lnTo>
                    <a:pt x="31597" y="46084"/>
                  </a:lnTo>
                  <a:lnTo>
                    <a:pt x="29474" y="46584"/>
                  </a:lnTo>
                  <a:lnTo>
                    <a:pt x="27226" y="46958"/>
                  </a:lnTo>
                  <a:lnTo>
                    <a:pt x="24978" y="47083"/>
                  </a:lnTo>
                  <a:lnTo>
                    <a:pt x="22730" y="46958"/>
                  </a:lnTo>
                  <a:lnTo>
                    <a:pt x="20607" y="46584"/>
                  </a:lnTo>
                  <a:lnTo>
                    <a:pt x="18484" y="46084"/>
                  </a:lnTo>
                  <a:lnTo>
                    <a:pt x="16486" y="45335"/>
                  </a:lnTo>
                  <a:lnTo>
                    <a:pt x="14487" y="44336"/>
                  </a:lnTo>
                  <a:lnTo>
                    <a:pt x="12739" y="43337"/>
                  </a:lnTo>
                  <a:lnTo>
                    <a:pt x="10990" y="41963"/>
                  </a:lnTo>
                  <a:lnTo>
                    <a:pt x="9492" y="40589"/>
                  </a:lnTo>
                  <a:lnTo>
                    <a:pt x="7993" y="38966"/>
                  </a:lnTo>
                  <a:lnTo>
                    <a:pt x="6744" y="37342"/>
                  </a:lnTo>
                  <a:lnTo>
                    <a:pt x="5620" y="35469"/>
                  </a:lnTo>
                  <a:lnTo>
                    <a:pt x="4746" y="33595"/>
                  </a:lnTo>
                  <a:lnTo>
                    <a:pt x="3997" y="31597"/>
                  </a:lnTo>
                  <a:lnTo>
                    <a:pt x="3497" y="29474"/>
                  </a:lnTo>
                  <a:lnTo>
                    <a:pt x="3122" y="27226"/>
                  </a:lnTo>
                  <a:lnTo>
                    <a:pt x="2997" y="24978"/>
                  </a:lnTo>
                  <a:lnTo>
                    <a:pt x="3247" y="22355"/>
                  </a:lnTo>
                  <a:lnTo>
                    <a:pt x="3622" y="19857"/>
                  </a:lnTo>
                  <a:lnTo>
                    <a:pt x="4371" y="17609"/>
                  </a:lnTo>
                  <a:lnTo>
                    <a:pt x="5245" y="15361"/>
                  </a:lnTo>
                  <a:lnTo>
                    <a:pt x="6245" y="13488"/>
                  </a:lnTo>
                  <a:lnTo>
                    <a:pt x="7369" y="11615"/>
                  </a:lnTo>
                  <a:lnTo>
                    <a:pt x="8742" y="9991"/>
                  </a:lnTo>
                  <a:lnTo>
                    <a:pt x="10241" y="8617"/>
                  </a:lnTo>
                  <a:lnTo>
                    <a:pt x="11865" y="7244"/>
                  </a:lnTo>
                  <a:lnTo>
                    <a:pt x="13488" y="6120"/>
                  </a:lnTo>
                  <a:lnTo>
                    <a:pt x="15237" y="5245"/>
                  </a:lnTo>
                  <a:lnTo>
                    <a:pt x="17110" y="4496"/>
                  </a:lnTo>
                  <a:lnTo>
                    <a:pt x="19108" y="3872"/>
                  </a:lnTo>
                  <a:lnTo>
                    <a:pt x="20982" y="3372"/>
                  </a:lnTo>
                  <a:lnTo>
                    <a:pt x="22980" y="3122"/>
                  </a:lnTo>
                  <a:close/>
                  <a:moveTo>
                    <a:pt x="24978" y="0"/>
                  </a:move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fill="none" extrusionOk="0">
                  <a:moveTo>
                    <a:pt x="24978" y="0"/>
                  </a:moveTo>
                  <a:lnTo>
                    <a:pt x="24978" y="0"/>
                  </a:ln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lnTo>
                    <a:pt x="2497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313050" y="2312650"/>
              <a:ext cx="1102175" cy="1099050"/>
            </a:xfrm>
            <a:custGeom>
              <a:avLst/>
              <a:gdLst/>
              <a:ahLst/>
              <a:cxnLst/>
              <a:rect l="l" t="t" r="r" b="b"/>
              <a:pathLst>
                <a:path w="44087" h="43962" fill="none" extrusionOk="0">
                  <a:moveTo>
                    <a:pt x="21981" y="43961"/>
                  </a:moveTo>
                  <a:lnTo>
                    <a:pt x="21981" y="43961"/>
                  </a:lnTo>
                  <a:lnTo>
                    <a:pt x="19733" y="43836"/>
                  </a:lnTo>
                  <a:lnTo>
                    <a:pt x="17610" y="43462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0" y="41214"/>
                  </a:lnTo>
                  <a:lnTo>
                    <a:pt x="9742" y="40215"/>
                  </a:lnTo>
                  <a:lnTo>
                    <a:pt x="7993" y="38841"/>
                  </a:lnTo>
                  <a:lnTo>
                    <a:pt x="6495" y="37467"/>
                  </a:lnTo>
                  <a:lnTo>
                    <a:pt x="4996" y="35844"/>
                  </a:lnTo>
                  <a:lnTo>
                    <a:pt x="3747" y="34220"/>
                  </a:lnTo>
                  <a:lnTo>
                    <a:pt x="2623" y="32347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0" y="26352"/>
                  </a:lnTo>
                  <a:lnTo>
                    <a:pt x="125" y="24104"/>
                  </a:lnTo>
                  <a:lnTo>
                    <a:pt x="0" y="21856"/>
                  </a:lnTo>
                  <a:lnTo>
                    <a:pt x="0" y="21856"/>
                  </a:lnTo>
                  <a:lnTo>
                    <a:pt x="250" y="19233"/>
                  </a:lnTo>
                  <a:lnTo>
                    <a:pt x="625" y="16735"/>
                  </a:lnTo>
                  <a:lnTo>
                    <a:pt x="1374" y="14487"/>
                  </a:lnTo>
                  <a:lnTo>
                    <a:pt x="2248" y="12239"/>
                  </a:lnTo>
                  <a:lnTo>
                    <a:pt x="3248" y="10366"/>
                  </a:lnTo>
                  <a:lnTo>
                    <a:pt x="4372" y="8493"/>
                  </a:lnTo>
                  <a:lnTo>
                    <a:pt x="5745" y="6869"/>
                  </a:lnTo>
                  <a:lnTo>
                    <a:pt x="7244" y="5495"/>
                  </a:lnTo>
                  <a:lnTo>
                    <a:pt x="8868" y="4122"/>
                  </a:lnTo>
                  <a:lnTo>
                    <a:pt x="10491" y="2998"/>
                  </a:lnTo>
                  <a:lnTo>
                    <a:pt x="12240" y="2123"/>
                  </a:lnTo>
                  <a:lnTo>
                    <a:pt x="14113" y="1374"/>
                  </a:lnTo>
                  <a:lnTo>
                    <a:pt x="16111" y="750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1" y="0"/>
                  </a:lnTo>
                  <a:lnTo>
                    <a:pt x="24104" y="0"/>
                  </a:lnTo>
                  <a:lnTo>
                    <a:pt x="25978" y="250"/>
                  </a:lnTo>
                  <a:lnTo>
                    <a:pt x="27976" y="750"/>
                  </a:lnTo>
                  <a:lnTo>
                    <a:pt x="29974" y="1374"/>
                  </a:lnTo>
                  <a:lnTo>
                    <a:pt x="31723" y="2123"/>
                  </a:lnTo>
                  <a:lnTo>
                    <a:pt x="33596" y="2998"/>
                  </a:lnTo>
                  <a:lnTo>
                    <a:pt x="35220" y="4122"/>
                  </a:lnTo>
                  <a:lnTo>
                    <a:pt x="36843" y="5495"/>
                  </a:lnTo>
                  <a:lnTo>
                    <a:pt x="38342" y="6869"/>
                  </a:lnTo>
                  <a:lnTo>
                    <a:pt x="39716" y="8493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3" y="14487"/>
                  </a:lnTo>
                  <a:lnTo>
                    <a:pt x="43337" y="16735"/>
                  </a:lnTo>
                  <a:lnTo>
                    <a:pt x="43837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2" y="24104"/>
                  </a:lnTo>
                  <a:lnTo>
                    <a:pt x="43587" y="26352"/>
                  </a:lnTo>
                  <a:lnTo>
                    <a:pt x="43088" y="28475"/>
                  </a:lnTo>
                  <a:lnTo>
                    <a:pt x="42338" y="30473"/>
                  </a:lnTo>
                  <a:lnTo>
                    <a:pt x="41464" y="32347"/>
                  </a:lnTo>
                  <a:lnTo>
                    <a:pt x="40340" y="34220"/>
                  </a:lnTo>
                  <a:lnTo>
                    <a:pt x="39091" y="35844"/>
                  </a:lnTo>
                  <a:lnTo>
                    <a:pt x="37592" y="37467"/>
                  </a:lnTo>
                  <a:lnTo>
                    <a:pt x="36094" y="38841"/>
                  </a:lnTo>
                  <a:lnTo>
                    <a:pt x="34345" y="40215"/>
                  </a:lnTo>
                  <a:lnTo>
                    <a:pt x="32472" y="41214"/>
                  </a:lnTo>
                  <a:lnTo>
                    <a:pt x="30599" y="42213"/>
                  </a:lnTo>
                  <a:lnTo>
                    <a:pt x="28600" y="42962"/>
                  </a:lnTo>
                  <a:lnTo>
                    <a:pt x="26477" y="43462"/>
                  </a:lnTo>
                  <a:lnTo>
                    <a:pt x="24229" y="43836"/>
                  </a:lnTo>
                  <a:lnTo>
                    <a:pt x="21981" y="43961"/>
                  </a:lnTo>
                  <a:lnTo>
                    <a:pt x="21981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862575" y="341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extrusionOk="0">
                  <a:moveTo>
                    <a:pt x="19109" y="20608"/>
                  </a:moveTo>
                  <a:lnTo>
                    <a:pt x="20108" y="20733"/>
                  </a:lnTo>
                  <a:lnTo>
                    <a:pt x="21107" y="20982"/>
                  </a:lnTo>
                  <a:lnTo>
                    <a:pt x="21982" y="21357"/>
                  </a:lnTo>
                  <a:lnTo>
                    <a:pt x="22731" y="21857"/>
                  </a:lnTo>
                  <a:lnTo>
                    <a:pt x="23480" y="22481"/>
                  </a:lnTo>
                  <a:lnTo>
                    <a:pt x="24105" y="23230"/>
                  </a:lnTo>
                  <a:lnTo>
                    <a:pt x="24479" y="24105"/>
                  </a:lnTo>
                  <a:lnTo>
                    <a:pt x="24854" y="24979"/>
                  </a:lnTo>
                  <a:lnTo>
                    <a:pt x="13489" y="24979"/>
                  </a:lnTo>
                  <a:lnTo>
                    <a:pt x="13739" y="24105"/>
                  </a:lnTo>
                  <a:lnTo>
                    <a:pt x="14238" y="23230"/>
                  </a:lnTo>
                  <a:lnTo>
                    <a:pt x="14863" y="22481"/>
                  </a:lnTo>
                  <a:lnTo>
                    <a:pt x="15487" y="21857"/>
                  </a:lnTo>
                  <a:lnTo>
                    <a:pt x="16362" y="21357"/>
                  </a:lnTo>
                  <a:lnTo>
                    <a:pt x="17236" y="20982"/>
                  </a:lnTo>
                  <a:lnTo>
                    <a:pt x="18110" y="20733"/>
                  </a:lnTo>
                  <a:lnTo>
                    <a:pt x="19109" y="20608"/>
                  </a:lnTo>
                  <a:close/>
                  <a:moveTo>
                    <a:pt x="20608" y="2998"/>
                  </a:moveTo>
                  <a:lnTo>
                    <a:pt x="21982" y="3248"/>
                  </a:lnTo>
                  <a:lnTo>
                    <a:pt x="23231" y="3498"/>
                  </a:lnTo>
                  <a:lnTo>
                    <a:pt x="24479" y="3872"/>
                  </a:lnTo>
                  <a:lnTo>
                    <a:pt x="25603" y="4372"/>
                  </a:lnTo>
                  <a:lnTo>
                    <a:pt x="26852" y="4872"/>
                  </a:lnTo>
                  <a:lnTo>
                    <a:pt x="27852" y="5496"/>
                  </a:lnTo>
                  <a:lnTo>
                    <a:pt x="28976" y="6245"/>
                  </a:lnTo>
                  <a:lnTo>
                    <a:pt x="29850" y="7120"/>
                  </a:lnTo>
                  <a:lnTo>
                    <a:pt x="27976" y="8993"/>
                  </a:lnTo>
                  <a:lnTo>
                    <a:pt x="30100" y="10991"/>
                  </a:lnTo>
                  <a:lnTo>
                    <a:pt x="31848" y="9243"/>
                  </a:lnTo>
                  <a:lnTo>
                    <a:pt x="32597" y="10242"/>
                  </a:lnTo>
                  <a:lnTo>
                    <a:pt x="33222" y="11241"/>
                  </a:lnTo>
                  <a:lnTo>
                    <a:pt x="33846" y="12365"/>
                  </a:lnTo>
                  <a:lnTo>
                    <a:pt x="34346" y="13489"/>
                  </a:lnTo>
                  <a:lnTo>
                    <a:pt x="34720" y="14613"/>
                  </a:lnTo>
                  <a:lnTo>
                    <a:pt x="34970" y="15862"/>
                  </a:lnTo>
                  <a:lnTo>
                    <a:pt x="35220" y="17111"/>
                  </a:lnTo>
                  <a:lnTo>
                    <a:pt x="35345" y="18360"/>
                  </a:lnTo>
                  <a:lnTo>
                    <a:pt x="32348" y="18360"/>
                  </a:lnTo>
                  <a:lnTo>
                    <a:pt x="32348" y="21357"/>
                  </a:lnTo>
                  <a:lnTo>
                    <a:pt x="35220" y="21357"/>
                  </a:lnTo>
                  <a:lnTo>
                    <a:pt x="34845" y="23230"/>
                  </a:lnTo>
                  <a:lnTo>
                    <a:pt x="34221" y="24979"/>
                  </a:lnTo>
                  <a:lnTo>
                    <a:pt x="27852" y="24979"/>
                  </a:lnTo>
                  <a:lnTo>
                    <a:pt x="27602" y="23730"/>
                  </a:lnTo>
                  <a:lnTo>
                    <a:pt x="27102" y="22606"/>
                  </a:lnTo>
                  <a:lnTo>
                    <a:pt x="26353" y="21482"/>
                  </a:lnTo>
                  <a:lnTo>
                    <a:pt x="25603" y="20483"/>
                  </a:lnTo>
                  <a:lnTo>
                    <a:pt x="24729" y="19609"/>
                  </a:lnTo>
                  <a:lnTo>
                    <a:pt x="23605" y="18859"/>
                  </a:lnTo>
                  <a:lnTo>
                    <a:pt x="22481" y="18360"/>
                  </a:lnTo>
                  <a:lnTo>
                    <a:pt x="21232" y="17985"/>
                  </a:lnTo>
                  <a:lnTo>
                    <a:pt x="24979" y="9492"/>
                  </a:lnTo>
                  <a:lnTo>
                    <a:pt x="22231" y="8244"/>
                  </a:lnTo>
                  <a:lnTo>
                    <a:pt x="18110" y="17735"/>
                  </a:lnTo>
                  <a:lnTo>
                    <a:pt x="16736" y="17985"/>
                  </a:lnTo>
                  <a:lnTo>
                    <a:pt x="15362" y="18485"/>
                  </a:lnTo>
                  <a:lnTo>
                    <a:pt x="14238" y="19234"/>
                  </a:lnTo>
                  <a:lnTo>
                    <a:pt x="13114" y="20108"/>
                  </a:lnTo>
                  <a:lnTo>
                    <a:pt x="12115" y="21107"/>
                  </a:lnTo>
                  <a:lnTo>
                    <a:pt x="11366" y="22356"/>
                  </a:lnTo>
                  <a:lnTo>
                    <a:pt x="10866" y="23605"/>
                  </a:lnTo>
                  <a:lnTo>
                    <a:pt x="10492" y="24979"/>
                  </a:lnTo>
                  <a:lnTo>
                    <a:pt x="4122" y="24979"/>
                  </a:lnTo>
                  <a:lnTo>
                    <a:pt x="3498" y="23230"/>
                  </a:lnTo>
                  <a:lnTo>
                    <a:pt x="3123" y="21357"/>
                  </a:lnTo>
                  <a:lnTo>
                    <a:pt x="5996" y="21357"/>
                  </a:lnTo>
                  <a:lnTo>
                    <a:pt x="5996" y="18360"/>
                  </a:lnTo>
                  <a:lnTo>
                    <a:pt x="2998" y="18360"/>
                  </a:lnTo>
                  <a:lnTo>
                    <a:pt x="3123" y="17111"/>
                  </a:lnTo>
                  <a:lnTo>
                    <a:pt x="3373" y="15862"/>
                  </a:lnTo>
                  <a:lnTo>
                    <a:pt x="3623" y="14613"/>
                  </a:lnTo>
                  <a:lnTo>
                    <a:pt x="3997" y="13489"/>
                  </a:lnTo>
                  <a:lnTo>
                    <a:pt x="4497" y="12365"/>
                  </a:lnTo>
                  <a:lnTo>
                    <a:pt x="5121" y="11241"/>
                  </a:lnTo>
                  <a:lnTo>
                    <a:pt x="5746" y="10242"/>
                  </a:lnTo>
                  <a:lnTo>
                    <a:pt x="6370" y="9243"/>
                  </a:lnTo>
                  <a:lnTo>
                    <a:pt x="8244" y="10991"/>
                  </a:lnTo>
                  <a:lnTo>
                    <a:pt x="10367" y="8993"/>
                  </a:lnTo>
                  <a:lnTo>
                    <a:pt x="8369" y="7120"/>
                  </a:lnTo>
                  <a:lnTo>
                    <a:pt x="9368" y="6245"/>
                  </a:lnTo>
                  <a:lnTo>
                    <a:pt x="10492" y="5496"/>
                  </a:lnTo>
                  <a:lnTo>
                    <a:pt x="11491" y="4872"/>
                  </a:lnTo>
                  <a:lnTo>
                    <a:pt x="12615" y="4372"/>
                  </a:lnTo>
                  <a:lnTo>
                    <a:pt x="13864" y="3872"/>
                  </a:lnTo>
                  <a:lnTo>
                    <a:pt x="15113" y="3498"/>
                  </a:lnTo>
                  <a:lnTo>
                    <a:pt x="16362" y="3248"/>
                  </a:lnTo>
                  <a:lnTo>
                    <a:pt x="17735" y="2998"/>
                  </a:lnTo>
                  <a:lnTo>
                    <a:pt x="17735" y="5871"/>
                  </a:lnTo>
                  <a:lnTo>
                    <a:pt x="20608" y="5871"/>
                  </a:lnTo>
                  <a:lnTo>
                    <a:pt x="20608" y="2998"/>
                  </a:lnTo>
                  <a:close/>
                  <a:moveTo>
                    <a:pt x="19109" y="1"/>
                  </a:move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722075" y="2896500"/>
              <a:ext cx="284150" cy="109300"/>
            </a:xfrm>
            <a:custGeom>
              <a:avLst/>
              <a:gdLst/>
              <a:ahLst/>
              <a:cxnLst/>
              <a:rect l="l" t="t" r="r" b="b"/>
              <a:pathLst>
                <a:path w="11366" h="4372" fill="none" extrusionOk="0">
                  <a:moveTo>
                    <a:pt x="5620" y="1"/>
                  </a:moveTo>
                  <a:lnTo>
                    <a:pt x="5620" y="1"/>
                  </a:lnTo>
                  <a:lnTo>
                    <a:pt x="6619" y="126"/>
                  </a:lnTo>
                  <a:lnTo>
                    <a:pt x="7618" y="375"/>
                  </a:lnTo>
                  <a:lnTo>
                    <a:pt x="8493" y="750"/>
                  </a:lnTo>
                  <a:lnTo>
                    <a:pt x="9242" y="1250"/>
                  </a:lnTo>
                  <a:lnTo>
                    <a:pt x="9991" y="1874"/>
                  </a:lnTo>
                  <a:lnTo>
                    <a:pt x="10616" y="2623"/>
                  </a:lnTo>
                  <a:lnTo>
                    <a:pt x="10990" y="3498"/>
                  </a:lnTo>
                  <a:lnTo>
                    <a:pt x="11365" y="4372"/>
                  </a:lnTo>
                  <a:lnTo>
                    <a:pt x="0" y="4372"/>
                  </a:lnTo>
                  <a:lnTo>
                    <a:pt x="0" y="4372"/>
                  </a:lnTo>
                  <a:lnTo>
                    <a:pt x="250" y="3498"/>
                  </a:lnTo>
                  <a:lnTo>
                    <a:pt x="749" y="2623"/>
                  </a:lnTo>
                  <a:lnTo>
                    <a:pt x="1374" y="1874"/>
                  </a:lnTo>
                  <a:lnTo>
                    <a:pt x="1998" y="1250"/>
                  </a:lnTo>
                  <a:lnTo>
                    <a:pt x="2873" y="750"/>
                  </a:lnTo>
                  <a:lnTo>
                    <a:pt x="3747" y="375"/>
                  </a:lnTo>
                  <a:lnTo>
                    <a:pt x="4621" y="126"/>
                  </a:lnTo>
                  <a:lnTo>
                    <a:pt x="5620" y="1"/>
                  </a:lnTo>
                  <a:lnTo>
                    <a:pt x="56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459800" y="2456275"/>
              <a:ext cx="808675" cy="549525"/>
            </a:xfrm>
            <a:custGeom>
              <a:avLst/>
              <a:gdLst/>
              <a:ahLst/>
              <a:cxnLst/>
              <a:rect l="l" t="t" r="r" b="b"/>
              <a:pathLst>
                <a:path w="32347" h="21981" fill="none" extrusionOk="0">
                  <a:moveTo>
                    <a:pt x="24854" y="21981"/>
                  </a:moveTo>
                  <a:lnTo>
                    <a:pt x="24854" y="21981"/>
                  </a:lnTo>
                  <a:lnTo>
                    <a:pt x="24604" y="20732"/>
                  </a:lnTo>
                  <a:lnTo>
                    <a:pt x="24104" y="19608"/>
                  </a:lnTo>
                  <a:lnTo>
                    <a:pt x="23355" y="18484"/>
                  </a:lnTo>
                  <a:lnTo>
                    <a:pt x="22605" y="17485"/>
                  </a:lnTo>
                  <a:lnTo>
                    <a:pt x="21731" y="16611"/>
                  </a:lnTo>
                  <a:lnTo>
                    <a:pt x="20607" y="15861"/>
                  </a:lnTo>
                  <a:lnTo>
                    <a:pt x="19483" y="15362"/>
                  </a:lnTo>
                  <a:lnTo>
                    <a:pt x="18234" y="14987"/>
                  </a:lnTo>
                  <a:lnTo>
                    <a:pt x="21981" y="6494"/>
                  </a:lnTo>
                  <a:lnTo>
                    <a:pt x="19233" y="5246"/>
                  </a:lnTo>
                  <a:lnTo>
                    <a:pt x="15112" y="14737"/>
                  </a:lnTo>
                  <a:lnTo>
                    <a:pt x="15112" y="14737"/>
                  </a:lnTo>
                  <a:lnTo>
                    <a:pt x="13738" y="14987"/>
                  </a:lnTo>
                  <a:lnTo>
                    <a:pt x="12364" y="15487"/>
                  </a:lnTo>
                  <a:lnTo>
                    <a:pt x="11240" y="16236"/>
                  </a:lnTo>
                  <a:lnTo>
                    <a:pt x="10116" y="17110"/>
                  </a:lnTo>
                  <a:lnTo>
                    <a:pt x="9117" y="18109"/>
                  </a:lnTo>
                  <a:lnTo>
                    <a:pt x="8368" y="19358"/>
                  </a:lnTo>
                  <a:lnTo>
                    <a:pt x="7868" y="20607"/>
                  </a:lnTo>
                  <a:lnTo>
                    <a:pt x="7494" y="21981"/>
                  </a:lnTo>
                  <a:lnTo>
                    <a:pt x="1124" y="21981"/>
                  </a:lnTo>
                  <a:lnTo>
                    <a:pt x="1124" y="21981"/>
                  </a:lnTo>
                  <a:lnTo>
                    <a:pt x="500" y="20232"/>
                  </a:lnTo>
                  <a:lnTo>
                    <a:pt x="125" y="18359"/>
                  </a:lnTo>
                  <a:lnTo>
                    <a:pt x="2998" y="18359"/>
                  </a:lnTo>
                  <a:lnTo>
                    <a:pt x="2998" y="15362"/>
                  </a:lnTo>
                  <a:lnTo>
                    <a:pt x="0" y="15362"/>
                  </a:lnTo>
                  <a:lnTo>
                    <a:pt x="0" y="15362"/>
                  </a:lnTo>
                  <a:lnTo>
                    <a:pt x="125" y="14113"/>
                  </a:lnTo>
                  <a:lnTo>
                    <a:pt x="375" y="12864"/>
                  </a:lnTo>
                  <a:lnTo>
                    <a:pt x="625" y="11615"/>
                  </a:lnTo>
                  <a:lnTo>
                    <a:pt x="999" y="10491"/>
                  </a:lnTo>
                  <a:lnTo>
                    <a:pt x="1499" y="9367"/>
                  </a:lnTo>
                  <a:lnTo>
                    <a:pt x="2123" y="8243"/>
                  </a:lnTo>
                  <a:lnTo>
                    <a:pt x="2748" y="7244"/>
                  </a:lnTo>
                  <a:lnTo>
                    <a:pt x="3372" y="6245"/>
                  </a:lnTo>
                  <a:lnTo>
                    <a:pt x="5246" y="7993"/>
                  </a:lnTo>
                  <a:lnTo>
                    <a:pt x="7369" y="5995"/>
                  </a:lnTo>
                  <a:lnTo>
                    <a:pt x="5371" y="4122"/>
                  </a:lnTo>
                  <a:lnTo>
                    <a:pt x="5371" y="4122"/>
                  </a:lnTo>
                  <a:lnTo>
                    <a:pt x="6370" y="3247"/>
                  </a:lnTo>
                  <a:lnTo>
                    <a:pt x="7494" y="2498"/>
                  </a:lnTo>
                  <a:lnTo>
                    <a:pt x="8493" y="1874"/>
                  </a:lnTo>
                  <a:lnTo>
                    <a:pt x="9617" y="1374"/>
                  </a:lnTo>
                  <a:lnTo>
                    <a:pt x="10866" y="874"/>
                  </a:lnTo>
                  <a:lnTo>
                    <a:pt x="12115" y="500"/>
                  </a:lnTo>
                  <a:lnTo>
                    <a:pt x="13364" y="250"/>
                  </a:lnTo>
                  <a:lnTo>
                    <a:pt x="14737" y="0"/>
                  </a:lnTo>
                  <a:lnTo>
                    <a:pt x="14737" y="2873"/>
                  </a:lnTo>
                  <a:lnTo>
                    <a:pt x="17610" y="2873"/>
                  </a:lnTo>
                  <a:lnTo>
                    <a:pt x="17610" y="0"/>
                  </a:lnTo>
                  <a:lnTo>
                    <a:pt x="17610" y="0"/>
                  </a:lnTo>
                  <a:lnTo>
                    <a:pt x="18984" y="250"/>
                  </a:lnTo>
                  <a:lnTo>
                    <a:pt x="20233" y="500"/>
                  </a:lnTo>
                  <a:lnTo>
                    <a:pt x="21481" y="874"/>
                  </a:lnTo>
                  <a:lnTo>
                    <a:pt x="22605" y="1374"/>
                  </a:lnTo>
                  <a:lnTo>
                    <a:pt x="23854" y="1874"/>
                  </a:lnTo>
                  <a:lnTo>
                    <a:pt x="24854" y="2498"/>
                  </a:lnTo>
                  <a:lnTo>
                    <a:pt x="25978" y="3247"/>
                  </a:lnTo>
                  <a:lnTo>
                    <a:pt x="26852" y="4122"/>
                  </a:lnTo>
                  <a:lnTo>
                    <a:pt x="24978" y="5995"/>
                  </a:lnTo>
                  <a:lnTo>
                    <a:pt x="27102" y="7993"/>
                  </a:lnTo>
                  <a:lnTo>
                    <a:pt x="28850" y="6245"/>
                  </a:lnTo>
                  <a:lnTo>
                    <a:pt x="28850" y="6245"/>
                  </a:lnTo>
                  <a:lnTo>
                    <a:pt x="29599" y="7244"/>
                  </a:lnTo>
                  <a:lnTo>
                    <a:pt x="30224" y="8243"/>
                  </a:lnTo>
                  <a:lnTo>
                    <a:pt x="30848" y="9367"/>
                  </a:lnTo>
                  <a:lnTo>
                    <a:pt x="31348" y="10491"/>
                  </a:lnTo>
                  <a:lnTo>
                    <a:pt x="31722" y="11615"/>
                  </a:lnTo>
                  <a:lnTo>
                    <a:pt x="31972" y="12864"/>
                  </a:lnTo>
                  <a:lnTo>
                    <a:pt x="32222" y="14113"/>
                  </a:lnTo>
                  <a:lnTo>
                    <a:pt x="32347" y="15362"/>
                  </a:lnTo>
                  <a:lnTo>
                    <a:pt x="29350" y="15362"/>
                  </a:lnTo>
                  <a:lnTo>
                    <a:pt x="29350" y="18359"/>
                  </a:lnTo>
                  <a:lnTo>
                    <a:pt x="32222" y="18359"/>
                  </a:lnTo>
                  <a:lnTo>
                    <a:pt x="32222" y="18359"/>
                  </a:lnTo>
                  <a:lnTo>
                    <a:pt x="31847" y="20232"/>
                  </a:lnTo>
                  <a:lnTo>
                    <a:pt x="31223" y="21981"/>
                  </a:lnTo>
                  <a:lnTo>
                    <a:pt x="24854" y="2198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081125" y="300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644000" y="3190000"/>
              <a:ext cx="402800" cy="74950"/>
            </a:xfrm>
            <a:custGeom>
              <a:avLst/>
              <a:gdLst/>
              <a:ahLst/>
              <a:cxnLst/>
              <a:rect l="l" t="t" r="r" b="b"/>
              <a:pathLst>
                <a:path w="1611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16112" y="2998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6"/>
          <p:cNvSpPr/>
          <p:nvPr/>
        </p:nvSpPr>
        <p:spPr>
          <a:xfrm rot="10800000">
            <a:off x="4733175" y="-19149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7340550" y="38254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7449588" y="844536"/>
            <a:ext cx="2187867" cy="2182392"/>
            <a:chOff x="4222125" y="2272050"/>
            <a:chExt cx="1248925" cy="1245800"/>
          </a:xfrm>
        </p:grpSpPr>
        <p:sp>
          <p:nvSpPr>
            <p:cNvPr id="156" name="Google Shape;156;p16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extrusionOk="0">
                  <a:moveTo>
                    <a:pt x="27102" y="3123"/>
                  </a:moveTo>
                  <a:lnTo>
                    <a:pt x="28975" y="3373"/>
                  </a:lnTo>
                  <a:lnTo>
                    <a:pt x="30973" y="3872"/>
                  </a:lnTo>
                  <a:lnTo>
                    <a:pt x="32972" y="4497"/>
                  </a:lnTo>
                  <a:lnTo>
                    <a:pt x="34720" y="5246"/>
                  </a:lnTo>
                  <a:lnTo>
                    <a:pt x="36594" y="6120"/>
                  </a:lnTo>
                  <a:lnTo>
                    <a:pt x="38217" y="7244"/>
                  </a:lnTo>
                  <a:lnTo>
                    <a:pt x="39841" y="8618"/>
                  </a:lnTo>
                  <a:lnTo>
                    <a:pt x="41339" y="9992"/>
                  </a:lnTo>
                  <a:lnTo>
                    <a:pt x="42713" y="11615"/>
                  </a:lnTo>
                  <a:lnTo>
                    <a:pt x="43837" y="13489"/>
                  </a:lnTo>
                  <a:lnTo>
                    <a:pt x="44836" y="15362"/>
                  </a:lnTo>
                  <a:lnTo>
                    <a:pt x="45711" y="17610"/>
                  </a:lnTo>
                  <a:lnTo>
                    <a:pt x="46335" y="19858"/>
                  </a:lnTo>
                  <a:lnTo>
                    <a:pt x="46835" y="22356"/>
                  </a:lnTo>
                  <a:lnTo>
                    <a:pt x="47084" y="24979"/>
                  </a:lnTo>
                  <a:lnTo>
                    <a:pt x="46960" y="27227"/>
                  </a:lnTo>
                  <a:lnTo>
                    <a:pt x="46585" y="29475"/>
                  </a:lnTo>
                  <a:lnTo>
                    <a:pt x="46085" y="31598"/>
                  </a:lnTo>
                  <a:lnTo>
                    <a:pt x="45336" y="33596"/>
                  </a:lnTo>
                  <a:lnTo>
                    <a:pt x="44462" y="35469"/>
                  </a:lnTo>
                  <a:lnTo>
                    <a:pt x="43338" y="37343"/>
                  </a:lnTo>
                  <a:lnTo>
                    <a:pt x="42089" y="38966"/>
                  </a:lnTo>
                  <a:lnTo>
                    <a:pt x="40590" y="40590"/>
                  </a:lnTo>
                  <a:lnTo>
                    <a:pt x="39091" y="41964"/>
                  </a:lnTo>
                  <a:lnTo>
                    <a:pt x="37343" y="43337"/>
                  </a:lnTo>
                  <a:lnTo>
                    <a:pt x="35470" y="44336"/>
                  </a:lnTo>
                  <a:lnTo>
                    <a:pt x="33596" y="45336"/>
                  </a:lnTo>
                  <a:lnTo>
                    <a:pt x="31598" y="46085"/>
                  </a:lnTo>
                  <a:lnTo>
                    <a:pt x="29475" y="46584"/>
                  </a:lnTo>
                  <a:lnTo>
                    <a:pt x="27227" y="46959"/>
                  </a:lnTo>
                  <a:lnTo>
                    <a:pt x="24979" y="47084"/>
                  </a:lnTo>
                  <a:lnTo>
                    <a:pt x="22731" y="46959"/>
                  </a:lnTo>
                  <a:lnTo>
                    <a:pt x="20608" y="46584"/>
                  </a:lnTo>
                  <a:lnTo>
                    <a:pt x="18484" y="46085"/>
                  </a:lnTo>
                  <a:lnTo>
                    <a:pt x="16486" y="45336"/>
                  </a:lnTo>
                  <a:lnTo>
                    <a:pt x="14488" y="44336"/>
                  </a:lnTo>
                  <a:lnTo>
                    <a:pt x="12739" y="43337"/>
                  </a:lnTo>
                  <a:lnTo>
                    <a:pt x="10991" y="41964"/>
                  </a:lnTo>
                  <a:lnTo>
                    <a:pt x="9492" y="40590"/>
                  </a:lnTo>
                  <a:lnTo>
                    <a:pt x="7994" y="38966"/>
                  </a:lnTo>
                  <a:lnTo>
                    <a:pt x="6745" y="37343"/>
                  </a:lnTo>
                  <a:lnTo>
                    <a:pt x="5621" y="35469"/>
                  </a:lnTo>
                  <a:lnTo>
                    <a:pt x="4746" y="33596"/>
                  </a:lnTo>
                  <a:lnTo>
                    <a:pt x="3997" y="31598"/>
                  </a:lnTo>
                  <a:lnTo>
                    <a:pt x="3498" y="29475"/>
                  </a:lnTo>
                  <a:lnTo>
                    <a:pt x="3123" y="27227"/>
                  </a:lnTo>
                  <a:lnTo>
                    <a:pt x="2998" y="24979"/>
                  </a:lnTo>
                  <a:lnTo>
                    <a:pt x="3248" y="22356"/>
                  </a:lnTo>
                  <a:lnTo>
                    <a:pt x="3622" y="19858"/>
                  </a:lnTo>
                  <a:lnTo>
                    <a:pt x="4372" y="17610"/>
                  </a:lnTo>
                  <a:lnTo>
                    <a:pt x="5246" y="15362"/>
                  </a:lnTo>
                  <a:lnTo>
                    <a:pt x="6245" y="13489"/>
                  </a:lnTo>
                  <a:lnTo>
                    <a:pt x="7369" y="11615"/>
                  </a:lnTo>
                  <a:lnTo>
                    <a:pt x="8743" y="9992"/>
                  </a:lnTo>
                  <a:lnTo>
                    <a:pt x="10242" y="8618"/>
                  </a:lnTo>
                  <a:lnTo>
                    <a:pt x="11865" y="7244"/>
                  </a:lnTo>
                  <a:lnTo>
                    <a:pt x="13489" y="6120"/>
                  </a:lnTo>
                  <a:lnTo>
                    <a:pt x="15237" y="5246"/>
                  </a:lnTo>
                  <a:lnTo>
                    <a:pt x="17111" y="4497"/>
                  </a:lnTo>
                  <a:lnTo>
                    <a:pt x="19109" y="3872"/>
                  </a:lnTo>
                  <a:lnTo>
                    <a:pt x="20982" y="3373"/>
                  </a:lnTo>
                  <a:lnTo>
                    <a:pt x="22980" y="3123"/>
                  </a:lnTo>
                  <a:close/>
                  <a:moveTo>
                    <a:pt x="24979" y="1"/>
                  </a:move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fill="none" extrusionOk="0">
                  <a:moveTo>
                    <a:pt x="24979" y="1"/>
                  </a:moveTo>
                  <a:lnTo>
                    <a:pt x="24979" y="1"/>
                  </a:ln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lnTo>
                    <a:pt x="2497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4297050" y="2350125"/>
              <a:ext cx="1102200" cy="1099025"/>
            </a:xfrm>
            <a:custGeom>
              <a:avLst/>
              <a:gdLst/>
              <a:ahLst/>
              <a:cxnLst/>
              <a:rect l="l" t="t" r="r" b="b"/>
              <a:pathLst>
                <a:path w="44088" h="43961" fill="none" extrusionOk="0">
                  <a:moveTo>
                    <a:pt x="21982" y="43961"/>
                  </a:moveTo>
                  <a:lnTo>
                    <a:pt x="21982" y="43961"/>
                  </a:lnTo>
                  <a:lnTo>
                    <a:pt x="19734" y="43836"/>
                  </a:lnTo>
                  <a:lnTo>
                    <a:pt x="17611" y="43461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1" y="41213"/>
                  </a:lnTo>
                  <a:lnTo>
                    <a:pt x="9742" y="40214"/>
                  </a:lnTo>
                  <a:lnTo>
                    <a:pt x="7994" y="38841"/>
                  </a:lnTo>
                  <a:lnTo>
                    <a:pt x="6495" y="37467"/>
                  </a:lnTo>
                  <a:lnTo>
                    <a:pt x="4997" y="35843"/>
                  </a:lnTo>
                  <a:lnTo>
                    <a:pt x="3748" y="34220"/>
                  </a:lnTo>
                  <a:lnTo>
                    <a:pt x="2624" y="32346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1" y="26352"/>
                  </a:lnTo>
                  <a:lnTo>
                    <a:pt x="126" y="24104"/>
                  </a:lnTo>
                  <a:lnTo>
                    <a:pt x="1" y="21856"/>
                  </a:lnTo>
                  <a:lnTo>
                    <a:pt x="1" y="21856"/>
                  </a:lnTo>
                  <a:lnTo>
                    <a:pt x="251" y="19233"/>
                  </a:lnTo>
                  <a:lnTo>
                    <a:pt x="625" y="16735"/>
                  </a:lnTo>
                  <a:lnTo>
                    <a:pt x="1375" y="14487"/>
                  </a:lnTo>
                  <a:lnTo>
                    <a:pt x="2249" y="12239"/>
                  </a:lnTo>
                  <a:lnTo>
                    <a:pt x="3248" y="10366"/>
                  </a:lnTo>
                  <a:lnTo>
                    <a:pt x="4372" y="8492"/>
                  </a:lnTo>
                  <a:lnTo>
                    <a:pt x="5746" y="6869"/>
                  </a:lnTo>
                  <a:lnTo>
                    <a:pt x="7245" y="5495"/>
                  </a:lnTo>
                  <a:lnTo>
                    <a:pt x="8868" y="4121"/>
                  </a:lnTo>
                  <a:lnTo>
                    <a:pt x="10492" y="2997"/>
                  </a:lnTo>
                  <a:lnTo>
                    <a:pt x="12240" y="2123"/>
                  </a:lnTo>
                  <a:lnTo>
                    <a:pt x="14114" y="1374"/>
                  </a:lnTo>
                  <a:lnTo>
                    <a:pt x="16112" y="749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2" y="0"/>
                  </a:lnTo>
                  <a:lnTo>
                    <a:pt x="24105" y="0"/>
                  </a:lnTo>
                  <a:lnTo>
                    <a:pt x="25978" y="250"/>
                  </a:lnTo>
                  <a:lnTo>
                    <a:pt x="27976" y="749"/>
                  </a:lnTo>
                  <a:lnTo>
                    <a:pt x="29975" y="1374"/>
                  </a:lnTo>
                  <a:lnTo>
                    <a:pt x="31723" y="2123"/>
                  </a:lnTo>
                  <a:lnTo>
                    <a:pt x="33597" y="2997"/>
                  </a:lnTo>
                  <a:lnTo>
                    <a:pt x="35220" y="4121"/>
                  </a:lnTo>
                  <a:lnTo>
                    <a:pt x="36844" y="5495"/>
                  </a:lnTo>
                  <a:lnTo>
                    <a:pt x="38342" y="6869"/>
                  </a:lnTo>
                  <a:lnTo>
                    <a:pt x="39716" y="8492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4" y="14487"/>
                  </a:lnTo>
                  <a:lnTo>
                    <a:pt x="43338" y="16735"/>
                  </a:lnTo>
                  <a:lnTo>
                    <a:pt x="43838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3" y="24104"/>
                  </a:lnTo>
                  <a:lnTo>
                    <a:pt x="43588" y="26352"/>
                  </a:lnTo>
                  <a:lnTo>
                    <a:pt x="43088" y="28475"/>
                  </a:lnTo>
                  <a:lnTo>
                    <a:pt x="42339" y="30473"/>
                  </a:lnTo>
                  <a:lnTo>
                    <a:pt x="41465" y="32346"/>
                  </a:lnTo>
                  <a:lnTo>
                    <a:pt x="40341" y="34220"/>
                  </a:lnTo>
                  <a:lnTo>
                    <a:pt x="39092" y="35843"/>
                  </a:lnTo>
                  <a:lnTo>
                    <a:pt x="37593" y="37467"/>
                  </a:lnTo>
                  <a:lnTo>
                    <a:pt x="36094" y="38841"/>
                  </a:lnTo>
                  <a:lnTo>
                    <a:pt x="34346" y="40214"/>
                  </a:lnTo>
                  <a:lnTo>
                    <a:pt x="32473" y="41213"/>
                  </a:lnTo>
                  <a:lnTo>
                    <a:pt x="30599" y="42213"/>
                  </a:lnTo>
                  <a:lnTo>
                    <a:pt x="28601" y="42962"/>
                  </a:lnTo>
                  <a:lnTo>
                    <a:pt x="26478" y="43461"/>
                  </a:lnTo>
                  <a:lnTo>
                    <a:pt x="24230" y="43836"/>
                  </a:lnTo>
                  <a:lnTo>
                    <a:pt x="21982" y="43961"/>
                  </a:lnTo>
                  <a:lnTo>
                    <a:pt x="21982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4846575" y="344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extrusionOk="0">
                  <a:moveTo>
                    <a:pt x="20607" y="2998"/>
                  </a:moveTo>
                  <a:lnTo>
                    <a:pt x="22106" y="3248"/>
                  </a:lnTo>
                  <a:lnTo>
                    <a:pt x="23480" y="3497"/>
                  </a:lnTo>
                  <a:lnTo>
                    <a:pt x="24729" y="3997"/>
                  </a:lnTo>
                  <a:lnTo>
                    <a:pt x="26103" y="4497"/>
                  </a:lnTo>
                  <a:lnTo>
                    <a:pt x="27352" y="5121"/>
                  </a:lnTo>
                  <a:lnTo>
                    <a:pt x="28476" y="5870"/>
                  </a:lnTo>
                  <a:lnTo>
                    <a:pt x="29600" y="6745"/>
                  </a:lnTo>
                  <a:lnTo>
                    <a:pt x="30599" y="7744"/>
                  </a:lnTo>
                  <a:lnTo>
                    <a:pt x="31473" y="8743"/>
                  </a:lnTo>
                  <a:lnTo>
                    <a:pt x="32347" y="9867"/>
                  </a:lnTo>
                  <a:lnTo>
                    <a:pt x="33096" y="10991"/>
                  </a:lnTo>
                  <a:lnTo>
                    <a:pt x="33721" y="12240"/>
                  </a:lnTo>
                  <a:lnTo>
                    <a:pt x="34345" y="13489"/>
                  </a:lnTo>
                  <a:lnTo>
                    <a:pt x="34720" y="14862"/>
                  </a:lnTo>
                  <a:lnTo>
                    <a:pt x="35095" y="16236"/>
                  </a:lnTo>
                  <a:lnTo>
                    <a:pt x="3248" y="16236"/>
                  </a:lnTo>
                  <a:lnTo>
                    <a:pt x="3622" y="14862"/>
                  </a:lnTo>
                  <a:lnTo>
                    <a:pt x="3997" y="13489"/>
                  </a:lnTo>
                  <a:lnTo>
                    <a:pt x="4621" y="12240"/>
                  </a:lnTo>
                  <a:lnTo>
                    <a:pt x="5246" y="10991"/>
                  </a:lnTo>
                  <a:lnTo>
                    <a:pt x="5995" y="9867"/>
                  </a:lnTo>
                  <a:lnTo>
                    <a:pt x="6869" y="8743"/>
                  </a:lnTo>
                  <a:lnTo>
                    <a:pt x="7744" y="7744"/>
                  </a:lnTo>
                  <a:lnTo>
                    <a:pt x="8743" y="6745"/>
                  </a:lnTo>
                  <a:lnTo>
                    <a:pt x="9867" y="5870"/>
                  </a:lnTo>
                  <a:lnTo>
                    <a:pt x="10991" y="5121"/>
                  </a:lnTo>
                  <a:lnTo>
                    <a:pt x="12240" y="4497"/>
                  </a:lnTo>
                  <a:lnTo>
                    <a:pt x="13489" y="3997"/>
                  </a:lnTo>
                  <a:lnTo>
                    <a:pt x="14862" y="3497"/>
                  </a:lnTo>
                  <a:lnTo>
                    <a:pt x="16236" y="3248"/>
                  </a:lnTo>
                  <a:lnTo>
                    <a:pt x="17735" y="2998"/>
                  </a:lnTo>
                  <a:close/>
                  <a:moveTo>
                    <a:pt x="5246" y="24978"/>
                  </a:moveTo>
                  <a:lnTo>
                    <a:pt x="6245" y="25103"/>
                  </a:lnTo>
                  <a:lnTo>
                    <a:pt x="7119" y="25228"/>
                  </a:lnTo>
                  <a:lnTo>
                    <a:pt x="8118" y="25478"/>
                  </a:lnTo>
                  <a:lnTo>
                    <a:pt x="8993" y="25728"/>
                  </a:lnTo>
                  <a:lnTo>
                    <a:pt x="9742" y="26227"/>
                  </a:lnTo>
                  <a:lnTo>
                    <a:pt x="10616" y="26602"/>
                  </a:lnTo>
                  <a:lnTo>
                    <a:pt x="11241" y="27226"/>
                  </a:lnTo>
                  <a:lnTo>
                    <a:pt x="11990" y="27851"/>
                  </a:lnTo>
                  <a:lnTo>
                    <a:pt x="12614" y="28475"/>
                  </a:lnTo>
                  <a:lnTo>
                    <a:pt x="13114" y="29225"/>
                  </a:lnTo>
                  <a:lnTo>
                    <a:pt x="13614" y="29974"/>
                  </a:lnTo>
                  <a:lnTo>
                    <a:pt x="13988" y="30848"/>
                  </a:lnTo>
                  <a:lnTo>
                    <a:pt x="14363" y="31722"/>
                  </a:lnTo>
                  <a:lnTo>
                    <a:pt x="14613" y="32597"/>
                  </a:lnTo>
                  <a:lnTo>
                    <a:pt x="14738" y="33596"/>
                  </a:lnTo>
                  <a:lnTo>
                    <a:pt x="14738" y="34470"/>
                  </a:lnTo>
                  <a:lnTo>
                    <a:pt x="14738" y="34720"/>
                  </a:lnTo>
                  <a:lnTo>
                    <a:pt x="12989" y="34095"/>
                  </a:lnTo>
                  <a:lnTo>
                    <a:pt x="11241" y="33221"/>
                  </a:lnTo>
                  <a:lnTo>
                    <a:pt x="9742" y="32222"/>
                  </a:lnTo>
                  <a:lnTo>
                    <a:pt x="8243" y="31098"/>
                  </a:lnTo>
                  <a:lnTo>
                    <a:pt x="6994" y="29724"/>
                  </a:lnTo>
                  <a:lnTo>
                    <a:pt x="5870" y="28350"/>
                  </a:lnTo>
                  <a:lnTo>
                    <a:pt x="4871" y="26727"/>
                  </a:lnTo>
                  <a:lnTo>
                    <a:pt x="4122" y="24978"/>
                  </a:lnTo>
                  <a:close/>
                  <a:moveTo>
                    <a:pt x="34221" y="24978"/>
                  </a:moveTo>
                  <a:lnTo>
                    <a:pt x="33471" y="26727"/>
                  </a:lnTo>
                  <a:lnTo>
                    <a:pt x="32472" y="28350"/>
                  </a:lnTo>
                  <a:lnTo>
                    <a:pt x="31348" y="29724"/>
                  </a:lnTo>
                  <a:lnTo>
                    <a:pt x="29974" y="31098"/>
                  </a:lnTo>
                  <a:lnTo>
                    <a:pt x="28600" y="32222"/>
                  </a:lnTo>
                  <a:lnTo>
                    <a:pt x="26977" y="33221"/>
                  </a:lnTo>
                  <a:lnTo>
                    <a:pt x="25353" y="34095"/>
                  </a:lnTo>
                  <a:lnTo>
                    <a:pt x="23605" y="34720"/>
                  </a:lnTo>
                  <a:lnTo>
                    <a:pt x="23605" y="34470"/>
                  </a:lnTo>
                  <a:lnTo>
                    <a:pt x="23605" y="33596"/>
                  </a:lnTo>
                  <a:lnTo>
                    <a:pt x="23730" y="32597"/>
                  </a:lnTo>
                  <a:lnTo>
                    <a:pt x="23979" y="31722"/>
                  </a:lnTo>
                  <a:lnTo>
                    <a:pt x="24354" y="30848"/>
                  </a:lnTo>
                  <a:lnTo>
                    <a:pt x="24729" y="29974"/>
                  </a:lnTo>
                  <a:lnTo>
                    <a:pt x="25228" y="29225"/>
                  </a:lnTo>
                  <a:lnTo>
                    <a:pt x="25728" y="28475"/>
                  </a:lnTo>
                  <a:lnTo>
                    <a:pt x="26352" y="27851"/>
                  </a:lnTo>
                  <a:lnTo>
                    <a:pt x="26977" y="27226"/>
                  </a:lnTo>
                  <a:lnTo>
                    <a:pt x="27726" y="26602"/>
                  </a:lnTo>
                  <a:lnTo>
                    <a:pt x="28600" y="26227"/>
                  </a:lnTo>
                  <a:lnTo>
                    <a:pt x="29350" y="25728"/>
                  </a:lnTo>
                  <a:lnTo>
                    <a:pt x="30224" y="25478"/>
                  </a:lnTo>
                  <a:lnTo>
                    <a:pt x="31098" y="25228"/>
                  </a:lnTo>
                  <a:lnTo>
                    <a:pt x="32097" y="25103"/>
                  </a:lnTo>
                  <a:lnTo>
                    <a:pt x="33096" y="24978"/>
                  </a:lnTo>
                  <a:close/>
                  <a:moveTo>
                    <a:pt x="35345" y="19109"/>
                  </a:moveTo>
                  <a:lnTo>
                    <a:pt x="35220" y="20607"/>
                  </a:lnTo>
                  <a:lnTo>
                    <a:pt x="35095" y="22106"/>
                  </a:lnTo>
                  <a:lnTo>
                    <a:pt x="31848" y="22106"/>
                  </a:lnTo>
                  <a:lnTo>
                    <a:pt x="30599" y="22356"/>
                  </a:lnTo>
                  <a:lnTo>
                    <a:pt x="29350" y="22606"/>
                  </a:lnTo>
                  <a:lnTo>
                    <a:pt x="28226" y="23105"/>
                  </a:lnTo>
                  <a:lnTo>
                    <a:pt x="27102" y="23605"/>
                  </a:lnTo>
                  <a:lnTo>
                    <a:pt x="26103" y="24229"/>
                  </a:lnTo>
                  <a:lnTo>
                    <a:pt x="25103" y="24978"/>
                  </a:lnTo>
                  <a:lnTo>
                    <a:pt x="24229" y="25728"/>
                  </a:lnTo>
                  <a:lnTo>
                    <a:pt x="23480" y="26602"/>
                  </a:lnTo>
                  <a:lnTo>
                    <a:pt x="22731" y="27601"/>
                  </a:lnTo>
                  <a:lnTo>
                    <a:pt x="22106" y="28600"/>
                  </a:lnTo>
                  <a:lnTo>
                    <a:pt x="21607" y="29724"/>
                  </a:lnTo>
                  <a:lnTo>
                    <a:pt x="21232" y="30848"/>
                  </a:lnTo>
                  <a:lnTo>
                    <a:pt x="20857" y="31972"/>
                  </a:lnTo>
                  <a:lnTo>
                    <a:pt x="20732" y="33221"/>
                  </a:lnTo>
                  <a:lnTo>
                    <a:pt x="20607" y="34470"/>
                  </a:lnTo>
                  <a:lnTo>
                    <a:pt x="20607" y="35219"/>
                  </a:lnTo>
                  <a:lnTo>
                    <a:pt x="19109" y="35344"/>
                  </a:lnTo>
                  <a:lnTo>
                    <a:pt x="17735" y="35219"/>
                  </a:lnTo>
                  <a:lnTo>
                    <a:pt x="17735" y="34470"/>
                  </a:lnTo>
                  <a:lnTo>
                    <a:pt x="17610" y="33221"/>
                  </a:lnTo>
                  <a:lnTo>
                    <a:pt x="17485" y="31972"/>
                  </a:lnTo>
                  <a:lnTo>
                    <a:pt x="17110" y="30848"/>
                  </a:lnTo>
                  <a:lnTo>
                    <a:pt x="16736" y="29724"/>
                  </a:lnTo>
                  <a:lnTo>
                    <a:pt x="16236" y="28600"/>
                  </a:lnTo>
                  <a:lnTo>
                    <a:pt x="15612" y="27601"/>
                  </a:lnTo>
                  <a:lnTo>
                    <a:pt x="14862" y="26602"/>
                  </a:lnTo>
                  <a:lnTo>
                    <a:pt x="13988" y="25728"/>
                  </a:lnTo>
                  <a:lnTo>
                    <a:pt x="13114" y="24978"/>
                  </a:lnTo>
                  <a:lnTo>
                    <a:pt x="12240" y="24229"/>
                  </a:lnTo>
                  <a:lnTo>
                    <a:pt x="11116" y="23605"/>
                  </a:lnTo>
                  <a:lnTo>
                    <a:pt x="10117" y="23105"/>
                  </a:lnTo>
                  <a:lnTo>
                    <a:pt x="8993" y="22606"/>
                  </a:lnTo>
                  <a:lnTo>
                    <a:pt x="7744" y="22356"/>
                  </a:lnTo>
                  <a:lnTo>
                    <a:pt x="6495" y="22106"/>
                  </a:lnTo>
                  <a:lnTo>
                    <a:pt x="3248" y="22106"/>
                  </a:lnTo>
                  <a:lnTo>
                    <a:pt x="3123" y="20607"/>
                  </a:lnTo>
                  <a:lnTo>
                    <a:pt x="2998" y="19109"/>
                  </a:lnTo>
                  <a:close/>
                  <a:moveTo>
                    <a:pt x="19109" y="1"/>
                  </a:move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19109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450050" y="2493725"/>
              <a:ext cx="796200" cy="331000"/>
            </a:xfrm>
            <a:custGeom>
              <a:avLst/>
              <a:gdLst/>
              <a:ahLst/>
              <a:cxnLst/>
              <a:rect l="l" t="t" r="r" b="b"/>
              <a:pathLst>
                <a:path w="31848" h="13240" fill="none" extrusionOk="0">
                  <a:moveTo>
                    <a:pt x="15862" y="1"/>
                  </a:moveTo>
                  <a:lnTo>
                    <a:pt x="15862" y="1"/>
                  </a:lnTo>
                  <a:lnTo>
                    <a:pt x="17360" y="1"/>
                  </a:lnTo>
                  <a:lnTo>
                    <a:pt x="18859" y="251"/>
                  </a:lnTo>
                  <a:lnTo>
                    <a:pt x="20233" y="500"/>
                  </a:lnTo>
                  <a:lnTo>
                    <a:pt x="21482" y="1000"/>
                  </a:lnTo>
                  <a:lnTo>
                    <a:pt x="22856" y="1500"/>
                  </a:lnTo>
                  <a:lnTo>
                    <a:pt x="24105" y="2124"/>
                  </a:lnTo>
                  <a:lnTo>
                    <a:pt x="25229" y="2873"/>
                  </a:lnTo>
                  <a:lnTo>
                    <a:pt x="26353" y="3748"/>
                  </a:lnTo>
                  <a:lnTo>
                    <a:pt x="27352" y="4747"/>
                  </a:lnTo>
                  <a:lnTo>
                    <a:pt x="28226" y="5746"/>
                  </a:lnTo>
                  <a:lnTo>
                    <a:pt x="29100" y="6870"/>
                  </a:lnTo>
                  <a:lnTo>
                    <a:pt x="29849" y="7994"/>
                  </a:lnTo>
                  <a:lnTo>
                    <a:pt x="30474" y="9243"/>
                  </a:lnTo>
                  <a:lnTo>
                    <a:pt x="31098" y="10492"/>
                  </a:lnTo>
                  <a:lnTo>
                    <a:pt x="31473" y="11865"/>
                  </a:lnTo>
                  <a:lnTo>
                    <a:pt x="31848" y="13239"/>
                  </a:lnTo>
                  <a:lnTo>
                    <a:pt x="1" y="13239"/>
                  </a:lnTo>
                  <a:lnTo>
                    <a:pt x="1" y="13239"/>
                  </a:lnTo>
                  <a:lnTo>
                    <a:pt x="375" y="11865"/>
                  </a:lnTo>
                  <a:lnTo>
                    <a:pt x="750" y="10492"/>
                  </a:lnTo>
                  <a:lnTo>
                    <a:pt x="1374" y="9243"/>
                  </a:lnTo>
                  <a:lnTo>
                    <a:pt x="1999" y="7994"/>
                  </a:lnTo>
                  <a:lnTo>
                    <a:pt x="2748" y="6870"/>
                  </a:lnTo>
                  <a:lnTo>
                    <a:pt x="3622" y="5746"/>
                  </a:lnTo>
                  <a:lnTo>
                    <a:pt x="4497" y="4747"/>
                  </a:lnTo>
                  <a:lnTo>
                    <a:pt x="5496" y="3748"/>
                  </a:lnTo>
                  <a:lnTo>
                    <a:pt x="6620" y="2873"/>
                  </a:lnTo>
                  <a:lnTo>
                    <a:pt x="7744" y="2124"/>
                  </a:lnTo>
                  <a:lnTo>
                    <a:pt x="8993" y="1500"/>
                  </a:lnTo>
                  <a:lnTo>
                    <a:pt x="10242" y="1000"/>
                  </a:lnTo>
                  <a:lnTo>
                    <a:pt x="11615" y="500"/>
                  </a:lnTo>
                  <a:lnTo>
                    <a:pt x="12989" y="251"/>
                  </a:lnTo>
                  <a:lnTo>
                    <a:pt x="14488" y="1"/>
                  </a:lnTo>
                  <a:lnTo>
                    <a:pt x="15862" y="1"/>
                  </a:lnTo>
                  <a:lnTo>
                    <a:pt x="1586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471900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0"/>
                  </a:moveTo>
                  <a:lnTo>
                    <a:pt x="1125" y="0"/>
                  </a:lnTo>
                  <a:lnTo>
                    <a:pt x="1125" y="0"/>
                  </a:lnTo>
                  <a:lnTo>
                    <a:pt x="2124" y="125"/>
                  </a:lnTo>
                  <a:lnTo>
                    <a:pt x="2998" y="250"/>
                  </a:lnTo>
                  <a:lnTo>
                    <a:pt x="3997" y="500"/>
                  </a:lnTo>
                  <a:lnTo>
                    <a:pt x="4872" y="750"/>
                  </a:lnTo>
                  <a:lnTo>
                    <a:pt x="5621" y="1249"/>
                  </a:lnTo>
                  <a:lnTo>
                    <a:pt x="6495" y="1624"/>
                  </a:lnTo>
                  <a:lnTo>
                    <a:pt x="7120" y="2248"/>
                  </a:lnTo>
                  <a:lnTo>
                    <a:pt x="7869" y="2873"/>
                  </a:lnTo>
                  <a:lnTo>
                    <a:pt x="8493" y="3497"/>
                  </a:lnTo>
                  <a:lnTo>
                    <a:pt x="8993" y="4247"/>
                  </a:lnTo>
                  <a:lnTo>
                    <a:pt x="9493" y="4996"/>
                  </a:lnTo>
                  <a:lnTo>
                    <a:pt x="9867" y="5870"/>
                  </a:lnTo>
                  <a:lnTo>
                    <a:pt x="10242" y="6744"/>
                  </a:lnTo>
                  <a:lnTo>
                    <a:pt x="10492" y="7619"/>
                  </a:lnTo>
                  <a:lnTo>
                    <a:pt x="10617" y="8618"/>
                  </a:lnTo>
                  <a:lnTo>
                    <a:pt x="10617" y="9492"/>
                  </a:lnTo>
                  <a:lnTo>
                    <a:pt x="10617" y="9742"/>
                  </a:lnTo>
                  <a:lnTo>
                    <a:pt x="10617" y="9742"/>
                  </a:lnTo>
                  <a:lnTo>
                    <a:pt x="8868" y="9117"/>
                  </a:lnTo>
                  <a:lnTo>
                    <a:pt x="7120" y="8243"/>
                  </a:lnTo>
                  <a:lnTo>
                    <a:pt x="5621" y="7244"/>
                  </a:lnTo>
                  <a:lnTo>
                    <a:pt x="4122" y="6120"/>
                  </a:lnTo>
                  <a:lnTo>
                    <a:pt x="2873" y="4746"/>
                  </a:lnTo>
                  <a:lnTo>
                    <a:pt x="1749" y="3372"/>
                  </a:lnTo>
                  <a:lnTo>
                    <a:pt x="750" y="174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4958975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9742"/>
                  </a:moveTo>
                  <a:lnTo>
                    <a:pt x="1" y="9492"/>
                  </a:lnTo>
                  <a:lnTo>
                    <a:pt x="1" y="9492"/>
                  </a:lnTo>
                  <a:lnTo>
                    <a:pt x="1" y="8618"/>
                  </a:lnTo>
                  <a:lnTo>
                    <a:pt x="126" y="7619"/>
                  </a:lnTo>
                  <a:lnTo>
                    <a:pt x="375" y="6744"/>
                  </a:lnTo>
                  <a:lnTo>
                    <a:pt x="750" y="5870"/>
                  </a:lnTo>
                  <a:lnTo>
                    <a:pt x="1125" y="4996"/>
                  </a:lnTo>
                  <a:lnTo>
                    <a:pt x="1624" y="4247"/>
                  </a:lnTo>
                  <a:lnTo>
                    <a:pt x="2124" y="3497"/>
                  </a:lnTo>
                  <a:lnTo>
                    <a:pt x="2748" y="2873"/>
                  </a:lnTo>
                  <a:lnTo>
                    <a:pt x="3373" y="2248"/>
                  </a:lnTo>
                  <a:lnTo>
                    <a:pt x="4122" y="1624"/>
                  </a:lnTo>
                  <a:lnTo>
                    <a:pt x="4996" y="1249"/>
                  </a:lnTo>
                  <a:lnTo>
                    <a:pt x="5746" y="750"/>
                  </a:lnTo>
                  <a:lnTo>
                    <a:pt x="6620" y="500"/>
                  </a:lnTo>
                  <a:lnTo>
                    <a:pt x="7494" y="250"/>
                  </a:lnTo>
                  <a:lnTo>
                    <a:pt x="8493" y="125"/>
                  </a:lnTo>
                  <a:lnTo>
                    <a:pt x="9492" y="0"/>
                  </a:lnTo>
                  <a:lnTo>
                    <a:pt x="10617" y="0"/>
                  </a:lnTo>
                  <a:lnTo>
                    <a:pt x="10617" y="0"/>
                  </a:lnTo>
                  <a:lnTo>
                    <a:pt x="9867" y="1749"/>
                  </a:lnTo>
                  <a:lnTo>
                    <a:pt x="8868" y="3372"/>
                  </a:lnTo>
                  <a:lnTo>
                    <a:pt x="7744" y="4746"/>
                  </a:lnTo>
                  <a:lnTo>
                    <a:pt x="6370" y="6120"/>
                  </a:lnTo>
                  <a:lnTo>
                    <a:pt x="4996" y="7244"/>
                  </a:lnTo>
                  <a:lnTo>
                    <a:pt x="3373" y="8243"/>
                  </a:lnTo>
                  <a:lnTo>
                    <a:pt x="1749" y="9117"/>
                  </a:lnTo>
                  <a:lnTo>
                    <a:pt x="1" y="9742"/>
                  </a:lnTo>
                  <a:lnTo>
                    <a:pt x="1" y="97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4443800" y="2896500"/>
              <a:ext cx="808700" cy="405925"/>
            </a:xfrm>
            <a:custGeom>
              <a:avLst/>
              <a:gdLst/>
              <a:ahLst/>
              <a:cxnLst/>
              <a:rect l="l" t="t" r="r" b="b"/>
              <a:pathLst>
                <a:path w="32348" h="16237" fill="none" extrusionOk="0">
                  <a:moveTo>
                    <a:pt x="32098" y="2998"/>
                  </a:moveTo>
                  <a:lnTo>
                    <a:pt x="30099" y="2998"/>
                  </a:lnTo>
                  <a:lnTo>
                    <a:pt x="30099" y="2998"/>
                  </a:lnTo>
                  <a:lnTo>
                    <a:pt x="28851" y="2998"/>
                  </a:lnTo>
                  <a:lnTo>
                    <a:pt x="27602" y="3248"/>
                  </a:lnTo>
                  <a:lnTo>
                    <a:pt x="26353" y="3498"/>
                  </a:lnTo>
                  <a:lnTo>
                    <a:pt x="25229" y="3997"/>
                  </a:lnTo>
                  <a:lnTo>
                    <a:pt x="24105" y="4497"/>
                  </a:lnTo>
                  <a:lnTo>
                    <a:pt x="23106" y="5121"/>
                  </a:lnTo>
                  <a:lnTo>
                    <a:pt x="22106" y="5870"/>
                  </a:lnTo>
                  <a:lnTo>
                    <a:pt x="21232" y="6620"/>
                  </a:lnTo>
                  <a:lnTo>
                    <a:pt x="20483" y="7494"/>
                  </a:lnTo>
                  <a:lnTo>
                    <a:pt x="19734" y="8493"/>
                  </a:lnTo>
                  <a:lnTo>
                    <a:pt x="19109" y="9492"/>
                  </a:lnTo>
                  <a:lnTo>
                    <a:pt x="18610" y="10616"/>
                  </a:lnTo>
                  <a:lnTo>
                    <a:pt x="18235" y="11740"/>
                  </a:lnTo>
                  <a:lnTo>
                    <a:pt x="17860" y="12864"/>
                  </a:lnTo>
                  <a:lnTo>
                    <a:pt x="17735" y="14113"/>
                  </a:lnTo>
                  <a:lnTo>
                    <a:pt x="17610" y="15362"/>
                  </a:lnTo>
                  <a:lnTo>
                    <a:pt x="17610" y="16111"/>
                  </a:lnTo>
                  <a:lnTo>
                    <a:pt x="17610" y="16111"/>
                  </a:lnTo>
                  <a:lnTo>
                    <a:pt x="16112" y="16236"/>
                  </a:lnTo>
                  <a:lnTo>
                    <a:pt x="14738" y="16111"/>
                  </a:lnTo>
                  <a:lnTo>
                    <a:pt x="14738" y="15362"/>
                  </a:lnTo>
                  <a:lnTo>
                    <a:pt x="14738" y="15362"/>
                  </a:lnTo>
                  <a:lnTo>
                    <a:pt x="14613" y="14113"/>
                  </a:lnTo>
                  <a:lnTo>
                    <a:pt x="14488" y="12864"/>
                  </a:lnTo>
                  <a:lnTo>
                    <a:pt x="14113" y="11740"/>
                  </a:lnTo>
                  <a:lnTo>
                    <a:pt x="13739" y="10616"/>
                  </a:lnTo>
                  <a:lnTo>
                    <a:pt x="13239" y="9492"/>
                  </a:lnTo>
                  <a:lnTo>
                    <a:pt x="12615" y="8493"/>
                  </a:lnTo>
                  <a:lnTo>
                    <a:pt x="11865" y="7494"/>
                  </a:lnTo>
                  <a:lnTo>
                    <a:pt x="10991" y="6620"/>
                  </a:lnTo>
                  <a:lnTo>
                    <a:pt x="10117" y="5870"/>
                  </a:lnTo>
                  <a:lnTo>
                    <a:pt x="9243" y="5121"/>
                  </a:lnTo>
                  <a:lnTo>
                    <a:pt x="8119" y="4497"/>
                  </a:lnTo>
                  <a:lnTo>
                    <a:pt x="7120" y="3997"/>
                  </a:lnTo>
                  <a:lnTo>
                    <a:pt x="5996" y="3498"/>
                  </a:lnTo>
                  <a:lnTo>
                    <a:pt x="4747" y="3248"/>
                  </a:lnTo>
                  <a:lnTo>
                    <a:pt x="3498" y="2998"/>
                  </a:lnTo>
                  <a:lnTo>
                    <a:pt x="2249" y="2998"/>
                  </a:lnTo>
                  <a:lnTo>
                    <a:pt x="251" y="2998"/>
                  </a:lnTo>
                  <a:lnTo>
                    <a:pt x="251" y="2998"/>
                  </a:lnTo>
                  <a:lnTo>
                    <a:pt x="126" y="1499"/>
                  </a:lnTo>
                  <a:lnTo>
                    <a:pt x="1" y="1"/>
                  </a:lnTo>
                  <a:lnTo>
                    <a:pt x="32348" y="1"/>
                  </a:lnTo>
                  <a:lnTo>
                    <a:pt x="32348" y="1"/>
                  </a:lnTo>
                  <a:lnTo>
                    <a:pt x="32223" y="1499"/>
                  </a:lnTo>
                  <a:lnTo>
                    <a:pt x="32098" y="2998"/>
                  </a:lnTo>
                  <a:lnTo>
                    <a:pt x="32098" y="299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5246225" y="2971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4812225" y="2971425"/>
              <a:ext cx="71850" cy="71850"/>
            </a:xfrm>
            <a:custGeom>
              <a:avLst/>
              <a:gdLst/>
              <a:ahLst/>
              <a:cxnLst/>
              <a:rect l="l" t="t" r="r" b="b"/>
              <a:pathLst>
                <a:path w="2874" h="2874" extrusionOk="0">
                  <a:moveTo>
                    <a:pt x="1" y="1"/>
                  </a:moveTo>
                  <a:lnTo>
                    <a:pt x="1" y="2873"/>
                  </a:lnTo>
                  <a:lnTo>
                    <a:pt x="2873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 idx="2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1"/>
          </p:nvPr>
        </p:nvSpPr>
        <p:spPr>
          <a:xfrm>
            <a:off x="2314663" y="2154325"/>
            <a:ext cx="18807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3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4"/>
          </p:nvPr>
        </p:nvSpPr>
        <p:spPr>
          <a:xfrm>
            <a:off x="4948638" y="2154325"/>
            <a:ext cx="18807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title" idx="5"/>
          </p:nvPr>
        </p:nvSpPr>
        <p:spPr>
          <a:xfrm>
            <a:off x="2424850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6"/>
          </p:nvPr>
        </p:nvSpPr>
        <p:spPr>
          <a:xfrm>
            <a:off x="2314663" y="3590451"/>
            <a:ext cx="18807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title" idx="7"/>
          </p:nvPr>
        </p:nvSpPr>
        <p:spPr>
          <a:xfrm>
            <a:off x="4740958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8"/>
          </p:nvPr>
        </p:nvSpPr>
        <p:spPr>
          <a:xfrm>
            <a:off x="4948638" y="3590451"/>
            <a:ext cx="18807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0" y="2145950"/>
            <a:ext cx="520500" cy="21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8623500" y="2145950"/>
            <a:ext cx="520500" cy="21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 idx="2"/>
          </p:nvPr>
        </p:nvSpPr>
        <p:spPr>
          <a:xfrm>
            <a:off x="719988" y="1790100"/>
            <a:ext cx="223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1"/>
          </p:nvPr>
        </p:nvSpPr>
        <p:spPr>
          <a:xfrm>
            <a:off x="896688" y="2326175"/>
            <a:ext cx="18807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 idx="3"/>
          </p:nvPr>
        </p:nvSpPr>
        <p:spPr>
          <a:xfrm>
            <a:off x="3353974" y="1790100"/>
            <a:ext cx="223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4"/>
          </p:nvPr>
        </p:nvSpPr>
        <p:spPr>
          <a:xfrm>
            <a:off x="3530663" y="2326175"/>
            <a:ext cx="18807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 idx="5"/>
          </p:nvPr>
        </p:nvSpPr>
        <p:spPr>
          <a:xfrm>
            <a:off x="719988" y="3223500"/>
            <a:ext cx="223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6"/>
          </p:nvPr>
        </p:nvSpPr>
        <p:spPr>
          <a:xfrm>
            <a:off x="896688" y="3762301"/>
            <a:ext cx="18807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7"/>
          </p:nvPr>
        </p:nvSpPr>
        <p:spPr>
          <a:xfrm>
            <a:off x="3353974" y="3223500"/>
            <a:ext cx="223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8"/>
          </p:nvPr>
        </p:nvSpPr>
        <p:spPr>
          <a:xfrm>
            <a:off x="3530663" y="3762301"/>
            <a:ext cx="18807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 idx="2"/>
          </p:nvPr>
        </p:nvSpPr>
        <p:spPr>
          <a:xfrm>
            <a:off x="720151" y="1783852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855750" y="2283619"/>
            <a:ext cx="19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title" idx="3"/>
          </p:nvPr>
        </p:nvSpPr>
        <p:spPr>
          <a:xfrm>
            <a:off x="3470039" y="1783852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4"/>
          </p:nvPr>
        </p:nvSpPr>
        <p:spPr>
          <a:xfrm>
            <a:off x="3605561" y="2283619"/>
            <a:ext cx="19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title" idx="5"/>
          </p:nvPr>
        </p:nvSpPr>
        <p:spPr>
          <a:xfrm>
            <a:off x="720151" y="3480596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6"/>
          </p:nvPr>
        </p:nvSpPr>
        <p:spPr>
          <a:xfrm>
            <a:off x="855750" y="3980362"/>
            <a:ext cx="19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 idx="7"/>
          </p:nvPr>
        </p:nvSpPr>
        <p:spPr>
          <a:xfrm>
            <a:off x="3470039" y="3480596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ubTitle" idx="8"/>
          </p:nvPr>
        </p:nvSpPr>
        <p:spPr>
          <a:xfrm>
            <a:off x="3605561" y="3980362"/>
            <a:ext cx="19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 idx="9"/>
          </p:nvPr>
        </p:nvSpPr>
        <p:spPr>
          <a:xfrm>
            <a:off x="6219931" y="1783852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13"/>
          </p:nvPr>
        </p:nvSpPr>
        <p:spPr>
          <a:xfrm>
            <a:off x="6375501" y="2283619"/>
            <a:ext cx="19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title" idx="14"/>
          </p:nvPr>
        </p:nvSpPr>
        <p:spPr>
          <a:xfrm>
            <a:off x="6219931" y="3480596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subTitle" idx="15"/>
          </p:nvPr>
        </p:nvSpPr>
        <p:spPr>
          <a:xfrm>
            <a:off x="6375501" y="3980362"/>
            <a:ext cx="19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/>
          <p:nvPr/>
        </p:nvSpPr>
        <p:spPr>
          <a:xfrm rot="-2700000">
            <a:off x="9146735" y="-1981600"/>
            <a:ext cx="2301633" cy="679161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 rot="-2700000">
            <a:off x="-2728540" y="-4874150"/>
            <a:ext cx="2301633" cy="679161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-1916325" y="-52650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 rot="10800000">
            <a:off x="7883782" y="-163783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title" hasCustomPrompt="1"/>
          </p:nvPr>
        </p:nvSpPr>
        <p:spPr>
          <a:xfrm>
            <a:off x="2223600" y="7464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1"/>
          </p:nvPr>
        </p:nvSpPr>
        <p:spPr>
          <a:xfrm>
            <a:off x="2223600" y="132982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4413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3"/>
          </p:nvPr>
        </p:nvSpPr>
        <p:spPr>
          <a:xfrm>
            <a:off x="2223600" y="2640244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18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5"/>
          </p:nvPr>
        </p:nvSpPr>
        <p:spPr>
          <a:xfrm>
            <a:off x="2223600" y="395066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T Sans"/>
              <a:buNone/>
              <a:defRPr sz="21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6970350" y="27382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21"/>
          <p:cNvGrpSpPr/>
          <p:nvPr/>
        </p:nvGrpSpPr>
        <p:grpSpPr>
          <a:xfrm rot="5400000">
            <a:off x="7445429" y="-257771"/>
            <a:ext cx="2618424" cy="1542781"/>
            <a:chOff x="5757925" y="3437150"/>
            <a:chExt cx="421375" cy="248275"/>
          </a:xfrm>
        </p:grpSpPr>
        <p:sp>
          <p:nvSpPr>
            <p:cNvPr id="240" name="Google Shape;240;p21"/>
            <p:cNvSpPr/>
            <p:nvPr/>
          </p:nvSpPr>
          <p:spPr>
            <a:xfrm>
              <a:off x="5757925" y="3437150"/>
              <a:ext cx="421375" cy="248275"/>
            </a:xfrm>
            <a:custGeom>
              <a:avLst/>
              <a:gdLst/>
              <a:ahLst/>
              <a:cxnLst/>
              <a:rect l="l" t="t" r="r" b="b"/>
              <a:pathLst>
                <a:path w="16855" h="9931" extrusionOk="0">
                  <a:moveTo>
                    <a:pt x="5376" y="3006"/>
                  </a:moveTo>
                  <a:lnTo>
                    <a:pt x="5740" y="3143"/>
                  </a:lnTo>
                  <a:lnTo>
                    <a:pt x="6059" y="3325"/>
                  </a:lnTo>
                  <a:lnTo>
                    <a:pt x="6378" y="3553"/>
                  </a:lnTo>
                  <a:lnTo>
                    <a:pt x="6605" y="3872"/>
                  </a:lnTo>
                  <a:lnTo>
                    <a:pt x="6788" y="4191"/>
                  </a:lnTo>
                  <a:lnTo>
                    <a:pt x="6924" y="4555"/>
                  </a:lnTo>
                  <a:lnTo>
                    <a:pt x="6924" y="4965"/>
                  </a:lnTo>
                  <a:lnTo>
                    <a:pt x="6924" y="5375"/>
                  </a:lnTo>
                  <a:lnTo>
                    <a:pt x="6788" y="5740"/>
                  </a:lnTo>
                  <a:lnTo>
                    <a:pt x="6605" y="6058"/>
                  </a:lnTo>
                  <a:lnTo>
                    <a:pt x="6378" y="6377"/>
                  </a:lnTo>
                  <a:lnTo>
                    <a:pt x="6059" y="6605"/>
                  </a:lnTo>
                  <a:lnTo>
                    <a:pt x="5740" y="6787"/>
                  </a:lnTo>
                  <a:lnTo>
                    <a:pt x="5376" y="6924"/>
                  </a:lnTo>
                  <a:lnTo>
                    <a:pt x="4966" y="6924"/>
                  </a:lnTo>
                  <a:lnTo>
                    <a:pt x="4510" y="6878"/>
                  </a:lnTo>
                  <a:lnTo>
                    <a:pt x="4100" y="6742"/>
                  </a:lnTo>
                  <a:lnTo>
                    <a:pt x="3781" y="6560"/>
                  </a:lnTo>
                  <a:lnTo>
                    <a:pt x="3508" y="6286"/>
                  </a:lnTo>
                  <a:lnTo>
                    <a:pt x="3280" y="6013"/>
                  </a:lnTo>
                  <a:lnTo>
                    <a:pt x="3098" y="5694"/>
                  </a:lnTo>
                  <a:lnTo>
                    <a:pt x="3007" y="5330"/>
                  </a:lnTo>
                  <a:lnTo>
                    <a:pt x="3007" y="4965"/>
                  </a:lnTo>
                  <a:lnTo>
                    <a:pt x="3007" y="4601"/>
                  </a:lnTo>
                  <a:lnTo>
                    <a:pt x="3098" y="4236"/>
                  </a:lnTo>
                  <a:lnTo>
                    <a:pt x="3280" y="3917"/>
                  </a:lnTo>
                  <a:lnTo>
                    <a:pt x="3508" y="3644"/>
                  </a:lnTo>
                  <a:lnTo>
                    <a:pt x="3781" y="3371"/>
                  </a:lnTo>
                  <a:lnTo>
                    <a:pt x="4100" y="3189"/>
                  </a:lnTo>
                  <a:lnTo>
                    <a:pt x="4510" y="3052"/>
                  </a:lnTo>
                  <a:lnTo>
                    <a:pt x="4966" y="3006"/>
                  </a:lnTo>
                  <a:close/>
                  <a:moveTo>
                    <a:pt x="11889" y="3006"/>
                  </a:moveTo>
                  <a:lnTo>
                    <a:pt x="12345" y="3052"/>
                  </a:lnTo>
                  <a:lnTo>
                    <a:pt x="12755" y="3189"/>
                  </a:lnTo>
                  <a:lnTo>
                    <a:pt x="13074" y="3371"/>
                  </a:lnTo>
                  <a:lnTo>
                    <a:pt x="13393" y="3644"/>
                  </a:lnTo>
                  <a:lnTo>
                    <a:pt x="13575" y="3917"/>
                  </a:lnTo>
                  <a:lnTo>
                    <a:pt x="13757" y="4236"/>
                  </a:lnTo>
                  <a:lnTo>
                    <a:pt x="13848" y="4601"/>
                  </a:lnTo>
                  <a:lnTo>
                    <a:pt x="13848" y="4965"/>
                  </a:lnTo>
                  <a:lnTo>
                    <a:pt x="13848" y="5330"/>
                  </a:lnTo>
                  <a:lnTo>
                    <a:pt x="13757" y="5694"/>
                  </a:lnTo>
                  <a:lnTo>
                    <a:pt x="13575" y="6013"/>
                  </a:lnTo>
                  <a:lnTo>
                    <a:pt x="13393" y="6286"/>
                  </a:lnTo>
                  <a:lnTo>
                    <a:pt x="13074" y="6560"/>
                  </a:lnTo>
                  <a:lnTo>
                    <a:pt x="12755" y="6742"/>
                  </a:lnTo>
                  <a:lnTo>
                    <a:pt x="12345" y="6878"/>
                  </a:lnTo>
                  <a:lnTo>
                    <a:pt x="11889" y="6924"/>
                  </a:lnTo>
                  <a:lnTo>
                    <a:pt x="11480" y="6924"/>
                  </a:lnTo>
                  <a:lnTo>
                    <a:pt x="11115" y="6787"/>
                  </a:lnTo>
                  <a:lnTo>
                    <a:pt x="10796" y="6605"/>
                  </a:lnTo>
                  <a:lnTo>
                    <a:pt x="10477" y="6377"/>
                  </a:lnTo>
                  <a:lnTo>
                    <a:pt x="10250" y="6058"/>
                  </a:lnTo>
                  <a:lnTo>
                    <a:pt x="10067" y="5740"/>
                  </a:lnTo>
                  <a:lnTo>
                    <a:pt x="9976" y="5375"/>
                  </a:lnTo>
                  <a:lnTo>
                    <a:pt x="9931" y="4965"/>
                  </a:lnTo>
                  <a:lnTo>
                    <a:pt x="9976" y="4555"/>
                  </a:lnTo>
                  <a:lnTo>
                    <a:pt x="10067" y="4191"/>
                  </a:lnTo>
                  <a:lnTo>
                    <a:pt x="10250" y="3872"/>
                  </a:lnTo>
                  <a:lnTo>
                    <a:pt x="10477" y="3553"/>
                  </a:lnTo>
                  <a:lnTo>
                    <a:pt x="10796" y="3325"/>
                  </a:lnTo>
                  <a:lnTo>
                    <a:pt x="11115" y="3143"/>
                  </a:lnTo>
                  <a:lnTo>
                    <a:pt x="11480" y="3006"/>
                  </a:lnTo>
                  <a:close/>
                  <a:moveTo>
                    <a:pt x="11707" y="1002"/>
                  </a:moveTo>
                  <a:lnTo>
                    <a:pt x="12299" y="1048"/>
                  </a:lnTo>
                  <a:lnTo>
                    <a:pt x="12846" y="1139"/>
                  </a:lnTo>
                  <a:lnTo>
                    <a:pt x="13393" y="1321"/>
                  </a:lnTo>
                  <a:lnTo>
                    <a:pt x="13894" y="1549"/>
                  </a:lnTo>
                  <a:lnTo>
                    <a:pt x="14349" y="1868"/>
                  </a:lnTo>
                  <a:lnTo>
                    <a:pt x="14759" y="2232"/>
                  </a:lnTo>
                  <a:lnTo>
                    <a:pt x="15124" y="2688"/>
                  </a:lnTo>
                  <a:lnTo>
                    <a:pt x="15443" y="3189"/>
                  </a:lnTo>
                  <a:lnTo>
                    <a:pt x="15670" y="3735"/>
                  </a:lnTo>
                  <a:lnTo>
                    <a:pt x="15807" y="4327"/>
                  </a:lnTo>
                  <a:lnTo>
                    <a:pt x="15853" y="4965"/>
                  </a:lnTo>
                  <a:lnTo>
                    <a:pt x="15853" y="5375"/>
                  </a:lnTo>
                  <a:lnTo>
                    <a:pt x="15761" y="5740"/>
                  </a:lnTo>
                  <a:lnTo>
                    <a:pt x="15670" y="6150"/>
                  </a:lnTo>
                  <a:lnTo>
                    <a:pt x="15534" y="6514"/>
                  </a:lnTo>
                  <a:lnTo>
                    <a:pt x="15397" y="6833"/>
                  </a:lnTo>
                  <a:lnTo>
                    <a:pt x="15169" y="7197"/>
                  </a:lnTo>
                  <a:lnTo>
                    <a:pt x="14942" y="7471"/>
                  </a:lnTo>
                  <a:lnTo>
                    <a:pt x="14714" y="7744"/>
                  </a:lnTo>
                  <a:lnTo>
                    <a:pt x="14395" y="8017"/>
                  </a:lnTo>
                  <a:lnTo>
                    <a:pt x="14122" y="8245"/>
                  </a:lnTo>
                  <a:lnTo>
                    <a:pt x="13803" y="8427"/>
                  </a:lnTo>
                  <a:lnTo>
                    <a:pt x="13438" y="8609"/>
                  </a:lnTo>
                  <a:lnTo>
                    <a:pt x="13074" y="8746"/>
                  </a:lnTo>
                  <a:lnTo>
                    <a:pt x="12709" y="8837"/>
                  </a:lnTo>
                  <a:lnTo>
                    <a:pt x="12299" y="8883"/>
                  </a:lnTo>
                  <a:lnTo>
                    <a:pt x="11889" y="8928"/>
                  </a:lnTo>
                  <a:lnTo>
                    <a:pt x="11480" y="8883"/>
                  </a:lnTo>
                  <a:lnTo>
                    <a:pt x="11115" y="8837"/>
                  </a:lnTo>
                  <a:lnTo>
                    <a:pt x="10705" y="8746"/>
                  </a:lnTo>
                  <a:lnTo>
                    <a:pt x="10341" y="8609"/>
                  </a:lnTo>
                  <a:lnTo>
                    <a:pt x="10022" y="8473"/>
                  </a:lnTo>
                  <a:lnTo>
                    <a:pt x="9703" y="8245"/>
                  </a:lnTo>
                  <a:lnTo>
                    <a:pt x="9384" y="8017"/>
                  </a:lnTo>
                  <a:lnTo>
                    <a:pt x="9111" y="7789"/>
                  </a:lnTo>
                  <a:lnTo>
                    <a:pt x="8837" y="7471"/>
                  </a:lnTo>
                  <a:lnTo>
                    <a:pt x="8610" y="7197"/>
                  </a:lnTo>
                  <a:lnTo>
                    <a:pt x="8428" y="6878"/>
                  </a:lnTo>
                  <a:lnTo>
                    <a:pt x="8245" y="6514"/>
                  </a:lnTo>
                  <a:lnTo>
                    <a:pt x="8109" y="6150"/>
                  </a:lnTo>
                  <a:lnTo>
                    <a:pt x="8018" y="5785"/>
                  </a:lnTo>
                  <a:lnTo>
                    <a:pt x="7972" y="5375"/>
                  </a:lnTo>
                  <a:lnTo>
                    <a:pt x="7926" y="4965"/>
                  </a:lnTo>
                  <a:lnTo>
                    <a:pt x="7926" y="4646"/>
                  </a:lnTo>
                  <a:lnTo>
                    <a:pt x="7881" y="4373"/>
                  </a:lnTo>
                  <a:lnTo>
                    <a:pt x="7790" y="4100"/>
                  </a:lnTo>
                  <a:lnTo>
                    <a:pt x="7699" y="3826"/>
                  </a:lnTo>
                  <a:lnTo>
                    <a:pt x="7562" y="3553"/>
                  </a:lnTo>
                  <a:lnTo>
                    <a:pt x="7425" y="3325"/>
                  </a:lnTo>
                  <a:lnTo>
                    <a:pt x="7061" y="2870"/>
                  </a:lnTo>
                  <a:lnTo>
                    <a:pt x="6605" y="2505"/>
                  </a:lnTo>
                  <a:lnTo>
                    <a:pt x="6378" y="2369"/>
                  </a:lnTo>
                  <a:lnTo>
                    <a:pt x="6104" y="2232"/>
                  </a:lnTo>
                  <a:lnTo>
                    <a:pt x="5831" y="2141"/>
                  </a:lnTo>
                  <a:lnTo>
                    <a:pt x="5558" y="2050"/>
                  </a:lnTo>
                  <a:lnTo>
                    <a:pt x="5284" y="2004"/>
                  </a:lnTo>
                  <a:lnTo>
                    <a:pt x="4647" y="2004"/>
                  </a:lnTo>
                  <a:lnTo>
                    <a:pt x="4373" y="2050"/>
                  </a:lnTo>
                  <a:lnTo>
                    <a:pt x="4100" y="2141"/>
                  </a:lnTo>
                  <a:lnTo>
                    <a:pt x="3827" y="2232"/>
                  </a:lnTo>
                  <a:lnTo>
                    <a:pt x="3553" y="2369"/>
                  </a:lnTo>
                  <a:lnTo>
                    <a:pt x="3326" y="2505"/>
                  </a:lnTo>
                  <a:lnTo>
                    <a:pt x="2870" y="2870"/>
                  </a:lnTo>
                  <a:lnTo>
                    <a:pt x="2506" y="3325"/>
                  </a:lnTo>
                  <a:lnTo>
                    <a:pt x="2369" y="3553"/>
                  </a:lnTo>
                  <a:lnTo>
                    <a:pt x="2232" y="3826"/>
                  </a:lnTo>
                  <a:lnTo>
                    <a:pt x="2141" y="4100"/>
                  </a:lnTo>
                  <a:lnTo>
                    <a:pt x="2050" y="4373"/>
                  </a:lnTo>
                  <a:lnTo>
                    <a:pt x="2005" y="4646"/>
                  </a:lnTo>
                  <a:lnTo>
                    <a:pt x="2005" y="4965"/>
                  </a:lnTo>
                  <a:lnTo>
                    <a:pt x="2050" y="5466"/>
                  </a:lnTo>
                  <a:lnTo>
                    <a:pt x="2141" y="5922"/>
                  </a:lnTo>
                  <a:lnTo>
                    <a:pt x="2324" y="6377"/>
                  </a:lnTo>
                  <a:lnTo>
                    <a:pt x="2597" y="6742"/>
                  </a:lnTo>
                  <a:lnTo>
                    <a:pt x="2870" y="7106"/>
                  </a:lnTo>
                  <a:lnTo>
                    <a:pt x="3235" y="7379"/>
                  </a:lnTo>
                  <a:lnTo>
                    <a:pt x="3599" y="7607"/>
                  </a:lnTo>
                  <a:lnTo>
                    <a:pt x="4009" y="7744"/>
                  </a:lnTo>
                  <a:lnTo>
                    <a:pt x="4419" y="7881"/>
                  </a:lnTo>
                  <a:lnTo>
                    <a:pt x="4874" y="7926"/>
                  </a:lnTo>
                  <a:lnTo>
                    <a:pt x="5284" y="7926"/>
                  </a:lnTo>
                  <a:lnTo>
                    <a:pt x="5740" y="7835"/>
                  </a:lnTo>
                  <a:lnTo>
                    <a:pt x="6150" y="7698"/>
                  </a:lnTo>
                  <a:lnTo>
                    <a:pt x="6560" y="7471"/>
                  </a:lnTo>
                  <a:lnTo>
                    <a:pt x="6970" y="7152"/>
                  </a:lnTo>
                  <a:lnTo>
                    <a:pt x="7289" y="6787"/>
                  </a:lnTo>
                  <a:lnTo>
                    <a:pt x="7516" y="7288"/>
                  </a:lnTo>
                  <a:lnTo>
                    <a:pt x="7790" y="7744"/>
                  </a:lnTo>
                  <a:lnTo>
                    <a:pt x="7334" y="8154"/>
                  </a:lnTo>
                  <a:lnTo>
                    <a:pt x="6788" y="8473"/>
                  </a:lnTo>
                  <a:lnTo>
                    <a:pt x="6241" y="8700"/>
                  </a:lnTo>
                  <a:lnTo>
                    <a:pt x="5694" y="8883"/>
                  </a:lnTo>
                  <a:lnTo>
                    <a:pt x="5148" y="8928"/>
                  </a:lnTo>
                  <a:lnTo>
                    <a:pt x="4556" y="8883"/>
                  </a:lnTo>
                  <a:lnTo>
                    <a:pt x="4009" y="8792"/>
                  </a:lnTo>
                  <a:lnTo>
                    <a:pt x="3462" y="8609"/>
                  </a:lnTo>
                  <a:lnTo>
                    <a:pt x="2961" y="8382"/>
                  </a:lnTo>
                  <a:lnTo>
                    <a:pt x="2506" y="8063"/>
                  </a:lnTo>
                  <a:lnTo>
                    <a:pt x="2096" y="7698"/>
                  </a:lnTo>
                  <a:lnTo>
                    <a:pt x="1731" y="7243"/>
                  </a:lnTo>
                  <a:lnTo>
                    <a:pt x="1412" y="6742"/>
                  </a:lnTo>
                  <a:lnTo>
                    <a:pt x="1185" y="6195"/>
                  </a:lnTo>
                  <a:lnTo>
                    <a:pt x="1048" y="5603"/>
                  </a:lnTo>
                  <a:lnTo>
                    <a:pt x="1002" y="4965"/>
                  </a:lnTo>
                  <a:lnTo>
                    <a:pt x="1048" y="4464"/>
                  </a:lnTo>
                  <a:lnTo>
                    <a:pt x="1139" y="4054"/>
                  </a:lnTo>
                  <a:lnTo>
                    <a:pt x="1230" y="3599"/>
                  </a:lnTo>
                  <a:lnTo>
                    <a:pt x="1412" y="3234"/>
                  </a:lnTo>
                  <a:lnTo>
                    <a:pt x="1595" y="2870"/>
                  </a:lnTo>
                  <a:lnTo>
                    <a:pt x="1822" y="2551"/>
                  </a:lnTo>
                  <a:lnTo>
                    <a:pt x="2050" y="2278"/>
                  </a:lnTo>
                  <a:lnTo>
                    <a:pt x="2324" y="2004"/>
                  </a:lnTo>
                  <a:lnTo>
                    <a:pt x="2597" y="1777"/>
                  </a:lnTo>
                  <a:lnTo>
                    <a:pt x="2916" y="1549"/>
                  </a:lnTo>
                  <a:lnTo>
                    <a:pt x="3235" y="1412"/>
                  </a:lnTo>
                  <a:lnTo>
                    <a:pt x="3553" y="1275"/>
                  </a:lnTo>
                  <a:lnTo>
                    <a:pt x="3918" y="1139"/>
                  </a:lnTo>
                  <a:lnTo>
                    <a:pt x="4282" y="1093"/>
                  </a:lnTo>
                  <a:lnTo>
                    <a:pt x="4601" y="1048"/>
                  </a:lnTo>
                  <a:lnTo>
                    <a:pt x="4966" y="1002"/>
                  </a:lnTo>
                  <a:lnTo>
                    <a:pt x="5330" y="1048"/>
                  </a:lnTo>
                  <a:lnTo>
                    <a:pt x="5694" y="1093"/>
                  </a:lnTo>
                  <a:lnTo>
                    <a:pt x="6059" y="1184"/>
                  </a:lnTo>
                  <a:lnTo>
                    <a:pt x="6378" y="1275"/>
                  </a:lnTo>
                  <a:lnTo>
                    <a:pt x="6742" y="1412"/>
                  </a:lnTo>
                  <a:lnTo>
                    <a:pt x="7061" y="1594"/>
                  </a:lnTo>
                  <a:lnTo>
                    <a:pt x="7334" y="1777"/>
                  </a:lnTo>
                  <a:lnTo>
                    <a:pt x="7653" y="2004"/>
                  </a:lnTo>
                  <a:lnTo>
                    <a:pt x="7926" y="2278"/>
                  </a:lnTo>
                  <a:lnTo>
                    <a:pt x="8154" y="2596"/>
                  </a:lnTo>
                  <a:lnTo>
                    <a:pt x="8336" y="2915"/>
                  </a:lnTo>
                  <a:lnTo>
                    <a:pt x="8519" y="3234"/>
                  </a:lnTo>
                  <a:lnTo>
                    <a:pt x="8701" y="3644"/>
                  </a:lnTo>
                  <a:lnTo>
                    <a:pt x="8792" y="4054"/>
                  </a:lnTo>
                  <a:lnTo>
                    <a:pt x="8883" y="4510"/>
                  </a:lnTo>
                  <a:lnTo>
                    <a:pt x="8929" y="4965"/>
                  </a:lnTo>
                  <a:lnTo>
                    <a:pt x="8929" y="5284"/>
                  </a:lnTo>
                  <a:lnTo>
                    <a:pt x="8974" y="5557"/>
                  </a:lnTo>
                  <a:lnTo>
                    <a:pt x="9065" y="5831"/>
                  </a:lnTo>
                  <a:lnTo>
                    <a:pt x="9156" y="6104"/>
                  </a:lnTo>
                  <a:lnTo>
                    <a:pt x="9293" y="6377"/>
                  </a:lnTo>
                  <a:lnTo>
                    <a:pt x="9430" y="6605"/>
                  </a:lnTo>
                  <a:lnTo>
                    <a:pt x="9794" y="7061"/>
                  </a:lnTo>
                  <a:lnTo>
                    <a:pt x="10250" y="7425"/>
                  </a:lnTo>
                  <a:lnTo>
                    <a:pt x="10477" y="7562"/>
                  </a:lnTo>
                  <a:lnTo>
                    <a:pt x="10751" y="7698"/>
                  </a:lnTo>
                  <a:lnTo>
                    <a:pt x="11024" y="7789"/>
                  </a:lnTo>
                  <a:lnTo>
                    <a:pt x="11297" y="7881"/>
                  </a:lnTo>
                  <a:lnTo>
                    <a:pt x="11571" y="7926"/>
                  </a:lnTo>
                  <a:lnTo>
                    <a:pt x="12208" y="7926"/>
                  </a:lnTo>
                  <a:lnTo>
                    <a:pt x="12482" y="7881"/>
                  </a:lnTo>
                  <a:lnTo>
                    <a:pt x="12801" y="7789"/>
                  </a:lnTo>
                  <a:lnTo>
                    <a:pt x="13028" y="7698"/>
                  </a:lnTo>
                  <a:lnTo>
                    <a:pt x="13302" y="7562"/>
                  </a:lnTo>
                  <a:lnTo>
                    <a:pt x="13575" y="7425"/>
                  </a:lnTo>
                  <a:lnTo>
                    <a:pt x="13985" y="7061"/>
                  </a:lnTo>
                  <a:lnTo>
                    <a:pt x="14349" y="6605"/>
                  </a:lnTo>
                  <a:lnTo>
                    <a:pt x="14486" y="6377"/>
                  </a:lnTo>
                  <a:lnTo>
                    <a:pt x="14623" y="6104"/>
                  </a:lnTo>
                  <a:lnTo>
                    <a:pt x="14714" y="5831"/>
                  </a:lnTo>
                  <a:lnTo>
                    <a:pt x="14805" y="5557"/>
                  </a:lnTo>
                  <a:lnTo>
                    <a:pt x="14850" y="5284"/>
                  </a:lnTo>
                  <a:lnTo>
                    <a:pt x="14850" y="4965"/>
                  </a:lnTo>
                  <a:lnTo>
                    <a:pt x="14805" y="4464"/>
                  </a:lnTo>
                  <a:lnTo>
                    <a:pt x="14714" y="3963"/>
                  </a:lnTo>
                  <a:lnTo>
                    <a:pt x="14532" y="3553"/>
                  </a:lnTo>
                  <a:lnTo>
                    <a:pt x="14258" y="3189"/>
                  </a:lnTo>
                  <a:lnTo>
                    <a:pt x="13985" y="2824"/>
                  </a:lnTo>
                  <a:lnTo>
                    <a:pt x="13620" y="2551"/>
                  </a:lnTo>
                  <a:lnTo>
                    <a:pt x="13256" y="2323"/>
                  </a:lnTo>
                  <a:lnTo>
                    <a:pt x="12846" y="2187"/>
                  </a:lnTo>
                  <a:lnTo>
                    <a:pt x="12436" y="2050"/>
                  </a:lnTo>
                  <a:lnTo>
                    <a:pt x="11981" y="2004"/>
                  </a:lnTo>
                  <a:lnTo>
                    <a:pt x="11571" y="2004"/>
                  </a:lnTo>
                  <a:lnTo>
                    <a:pt x="11115" y="2095"/>
                  </a:lnTo>
                  <a:lnTo>
                    <a:pt x="10705" y="2232"/>
                  </a:lnTo>
                  <a:lnTo>
                    <a:pt x="10295" y="2460"/>
                  </a:lnTo>
                  <a:lnTo>
                    <a:pt x="9885" y="2779"/>
                  </a:lnTo>
                  <a:lnTo>
                    <a:pt x="9566" y="3143"/>
                  </a:lnTo>
                  <a:lnTo>
                    <a:pt x="9339" y="2642"/>
                  </a:lnTo>
                  <a:lnTo>
                    <a:pt x="9065" y="2187"/>
                  </a:lnTo>
                  <a:lnTo>
                    <a:pt x="9566" y="1777"/>
                  </a:lnTo>
                  <a:lnTo>
                    <a:pt x="10067" y="1458"/>
                  </a:lnTo>
                  <a:lnTo>
                    <a:pt x="10614" y="1230"/>
                  </a:lnTo>
                  <a:lnTo>
                    <a:pt x="11161" y="1048"/>
                  </a:lnTo>
                  <a:lnTo>
                    <a:pt x="11707" y="1002"/>
                  </a:lnTo>
                  <a:close/>
                  <a:moveTo>
                    <a:pt x="5102" y="0"/>
                  </a:moveTo>
                  <a:lnTo>
                    <a:pt x="4419" y="46"/>
                  </a:lnTo>
                  <a:lnTo>
                    <a:pt x="3736" y="182"/>
                  </a:lnTo>
                  <a:lnTo>
                    <a:pt x="3052" y="410"/>
                  </a:lnTo>
                  <a:lnTo>
                    <a:pt x="2415" y="729"/>
                  </a:lnTo>
                  <a:lnTo>
                    <a:pt x="1868" y="1139"/>
                  </a:lnTo>
                  <a:lnTo>
                    <a:pt x="1321" y="1594"/>
                  </a:lnTo>
                  <a:lnTo>
                    <a:pt x="911" y="2141"/>
                  </a:lnTo>
                  <a:lnTo>
                    <a:pt x="501" y="2779"/>
                  </a:lnTo>
                  <a:lnTo>
                    <a:pt x="365" y="3098"/>
                  </a:lnTo>
                  <a:lnTo>
                    <a:pt x="228" y="3416"/>
                  </a:lnTo>
                  <a:lnTo>
                    <a:pt x="137" y="3781"/>
                  </a:lnTo>
                  <a:lnTo>
                    <a:pt x="91" y="4191"/>
                  </a:lnTo>
                  <a:lnTo>
                    <a:pt x="46" y="4555"/>
                  </a:lnTo>
                  <a:lnTo>
                    <a:pt x="0" y="4965"/>
                  </a:lnTo>
                  <a:lnTo>
                    <a:pt x="46" y="5375"/>
                  </a:lnTo>
                  <a:lnTo>
                    <a:pt x="91" y="5740"/>
                  </a:lnTo>
                  <a:lnTo>
                    <a:pt x="137" y="6150"/>
                  </a:lnTo>
                  <a:lnTo>
                    <a:pt x="228" y="6514"/>
                  </a:lnTo>
                  <a:lnTo>
                    <a:pt x="365" y="6833"/>
                  </a:lnTo>
                  <a:lnTo>
                    <a:pt x="501" y="7152"/>
                  </a:lnTo>
                  <a:lnTo>
                    <a:pt x="911" y="7789"/>
                  </a:lnTo>
                  <a:lnTo>
                    <a:pt x="1321" y="8336"/>
                  </a:lnTo>
                  <a:lnTo>
                    <a:pt x="1868" y="8792"/>
                  </a:lnTo>
                  <a:lnTo>
                    <a:pt x="2415" y="9202"/>
                  </a:lnTo>
                  <a:lnTo>
                    <a:pt x="3052" y="9520"/>
                  </a:lnTo>
                  <a:lnTo>
                    <a:pt x="3736" y="9748"/>
                  </a:lnTo>
                  <a:lnTo>
                    <a:pt x="4419" y="9885"/>
                  </a:lnTo>
                  <a:lnTo>
                    <a:pt x="5102" y="9930"/>
                  </a:lnTo>
                  <a:lnTo>
                    <a:pt x="5831" y="9839"/>
                  </a:lnTo>
                  <a:lnTo>
                    <a:pt x="6514" y="9703"/>
                  </a:lnTo>
                  <a:lnTo>
                    <a:pt x="6833" y="9566"/>
                  </a:lnTo>
                  <a:lnTo>
                    <a:pt x="7198" y="9384"/>
                  </a:lnTo>
                  <a:lnTo>
                    <a:pt x="7516" y="9202"/>
                  </a:lnTo>
                  <a:lnTo>
                    <a:pt x="7835" y="9019"/>
                  </a:lnTo>
                  <a:lnTo>
                    <a:pt x="8154" y="8792"/>
                  </a:lnTo>
                  <a:lnTo>
                    <a:pt x="8428" y="8518"/>
                  </a:lnTo>
                  <a:lnTo>
                    <a:pt x="8746" y="8792"/>
                  </a:lnTo>
                  <a:lnTo>
                    <a:pt x="9020" y="9019"/>
                  </a:lnTo>
                  <a:lnTo>
                    <a:pt x="9339" y="9202"/>
                  </a:lnTo>
                  <a:lnTo>
                    <a:pt x="9657" y="9384"/>
                  </a:lnTo>
                  <a:lnTo>
                    <a:pt x="10022" y="9566"/>
                  </a:lnTo>
                  <a:lnTo>
                    <a:pt x="10341" y="9703"/>
                  </a:lnTo>
                  <a:lnTo>
                    <a:pt x="11070" y="9839"/>
                  </a:lnTo>
                  <a:lnTo>
                    <a:pt x="11753" y="9930"/>
                  </a:lnTo>
                  <a:lnTo>
                    <a:pt x="12436" y="9885"/>
                  </a:lnTo>
                  <a:lnTo>
                    <a:pt x="13119" y="9748"/>
                  </a:lnTo>
                  <a:lnTo>
                    <a:pt x="13803" y="9520"/>
                  </a:lnTo>
                  <a:lnTo>
                    <a:pt x="14440" y="9202"/>
                  </a:lnTo>
                  <a:lnTo>
                    <a:pt x="14987" y="8792"/>
                  </a:lnTo>
                  <a:lnTo>
                    <a:pt x="15534" y="8336"/>
                  </a:lnTo>
                  <a:lnTo>
                    <a:pt x="15989" y="7789"/>
                  </a:lnTo>
                  <a:lnTo>
                    <a:pt x="16354" y="7152"/>
                  </a:lnTo>
                  <a:lnTo>
                    <a:pt x="16490" y="6833"/>
                  </a:lnTo>
                  <a:lnTo>
                    <a:pt x="16627" y="6514"/>
                  </a:lnTo>
                  <a:lnTo>
                    <a:pt x="16718" y="6150"/>
                  </a:lnTo>
                  <a:lnTo>
                    <a:pt x="16809" y="5740"/>
                  </a:lnTo>
                  <a:lnTo>
                    <a:pt x="16855" y="5375"/>
                  </a:lnTo>
                  <a:lnTo>
                    <a:pt x="16855" y="4965"/>
                  </a:lnTo>
                  <a:lnTo>
                    <a:pt x="16809" y="4464"/>
                  </a:lnTo>
                  <a:lnTo>
                    <a:pt x="16764" y="3963"/>
                  </a:lnTo>
                  <a:lnTo>
                    <a:pt x="16627" y="3508"/>
                  </a:lnTo>
                  <a:lnTo>
                    <a:pt x="16445" y="3052"/>
                  </a:lnTo>
                  <a:lnTo>
                    <a:pt x="16263" y="2596"/>
                  </a:lnTo>
                  <a:lnTo>
                    <a:pt x="15989" y="2187"/>
                  </a:lnTo>
                  <a:lnTo>
                    <a:pt x="15716" y="1822"/>
                  </a:lnTo>
                  <a:lnTo>
                    <a:pt x="15397" y="1458"/>
                  </a:lnTo>
                  <a:lnTo>
                    <a:pt x="15033" y="1139"/>
                  </a:lnTo>
                  <a:lnTo>
                    <a:pt x="14668" y="865"/>
                  </a:lnTo>
                  <a:lnTo>
                    <a:pt x="14258" y="592"/>
                  </a:lnTo>
                  <a:lnTo>
                    <a:pt x="13803" y="410"/>
                  </a:lnTo>
                  <a:lnTo>
                    <a:pt x="13347" y="228"/>
                  </a:lnTo>
                  <a:lnTo>
                    <a:pt x="12892" y="137"/>
                  </a:lnTo>
                  <a:lnTo>
                    <a:pt x="12391" y="46"/>
                  </a:lnTo>
                  <a:lnTo>
                    <a:pt x="11889" y="0"/>
                  </a:lnTo>
                  <a:lnTo>
                    <a:pt x="11388" y="46"/>
                  </a:lnTo>
                  <a:lnTo>
                    <a:pt x="10933" y="91"/>
                  </a:lnTo>
                  <a:lnTo>
                    <a:pt x="10477" y="228"/>
                  </a:lnTo>
                  <a:lnTo>
                    <a:pt x="10022" y="364"/>
                  </a:lnTo>
                  <a:lnTo>
                    <a:pt x="9566" y="592"/>
                  </a:lnTo>
                  <a:lnTo>
                    <a:pt x="9156" y="820"/>
                  </a:lnTo>
                  <a:lnTo>
                    <a:pt x="8792" y="1093"/>
                  </a:lnTo>
                  <a:lnTo>
                    <a:pt x="8428" y="1412"/>
                  </a:lnTo>
                  <a:lnTo>
                    <a:pt x="8154" y="1139"/>
                  </a:lnTo>
                  <a:lnTo>
                    <a:pt x="7835" y="911"/>
                  </a:lnTo>
                  <a:lnTo>
                    <a:pt x="7516" y="729"/>
                  </a:lnTo>
                  <a:lnTo>
                    <a:pt x="7198" y="547"/>
                  </a:lnTo>
                  <a:lnTo>
                    <a:pt x="6833" y="364"/>
                  </a:lnTo>
                  <a:lnTo>
                    <a:pt x="6514" y="228"/>
                  </a:lnTo>
                  <a:lnTo>
                    <a:pt x="5785" y="91"/>
                  </a:lnTo>
                  <a:lnTo>
                    <a:pt x="51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5757925" y="3437150"/>
              <a:ext cx="421375" cy="248275"/>
            </a:xfrm>
            <a:custGeom>
              <a:avLst/>
              <a:gdLst/>
              <a:ahLst/>
              <a:cxnLst/>
              <a:rect l="l" t="t" r="r" b="b"/>
              <a:pathLst>
                <a:path w="16855" h="9931" fill="none" extrusionOk="0">
                  <a:moveTo>
                    <a:pt x="11889" y="0"/>
                  </a:moveTo>
                  <a:lnTo>
                    <a:pt x="11889" y="0"/>
                  </a:lnTo>
                  <a:lnTo>
                    <a:pt x="11388" y="46"/>
                  </a:lnTo>
                  <a:lnTo>
                    <a:pt x="10933" y="91"/>
                  </a:lnTo>
                  <a:lnTo>
                    <a:pt x="10477" y="228"/>
                  </a:lnTo>
                  <a:lnTo>
                    <a:pt x="10022" y="364"/>
                  </a:lnTo>
                  <a:lnTo>
                    <a:pt x="9566" y="592"/>
                  </a:lnTo>
                  <a:lnTo>
                    <a:pt x="9156" y="820"/>
                  </a:lnTo>
                  <a:lnTo>
                    <a:pt x="8792" y="1093"/>
                  </a:lnTo>
                  <a:lnTo>
                    <a:pt x="8428" y="1412"/>
                  </a:lnTo>
                  <a:lnTo>
                    <a:pt x="8428" y="1412"/>
                  </a:lnTo>
                  <a:lnTo>
                    <a:pt x="8154" y="1139"/>
                  </a:lnTo>
                  <a:lnTo>
                    <a:pt x="7835" y="911"/>
                  </a:lnTo>
                  <a:lnTo>
                    <a:pt x="7516" y="729"/>
                  </a:lnTo>
                  <a:lnTo>
                    <a:pt x="7198" y="547"/>
                  </a:lnTo>
                  <a:lnTo>
                    <a:pt x="6833" y="364"/>
                  </a:lnTo>
                  <a:lnTo>
                    <a:pt x="6514" y="228"/>
                  </a:lnTo>
                  <a:lnTo>
                    <a:pt x="5785" y="91"/>
                  </a:lnTo>
                  <a:lnTo>
                    <a:pt x="5102" y="0"/>
                  </a:lnTo>
                  <a:lnTo>
                    <a:pt x="4419" y="46"/>
                  </a:lnTo>
                  <a:lnTo>
                    <a:pt x="3736" y="182"/>
                  </a:lnTo>
                  <a:lnTo>
                    <a:pt x="3052" y="410"/>
                  </a:lnTo>
                  <a:lnTo>
                    <a:pt x="2415" y="729"/>
                  </a:lnTo>
                  <a:lnTo>
                    <a:pt x="1868" y="1139"/>
                  </a:lnTo>
                  <a:lnTo>
                    <a:pt x="1321" y="1594"/>
                  </a:lnTo>
                  <a:lnTo>
                    <a:pt x="911" y="2141"/>
                  </a:lnTo>
                  <a:lnTo>
                    <a:pt x="501" y="2779"/>
                  </a:lnTo>
                  <a:lnTo>
                    <a:pt x="365" y="3098"/>
                  </a:lnTo>
                  <a:lnTo>
                    <a:pt x="228" y="3416"/>
                  </a:lnTo>
                  <a:lnTo>
                    <a:pt x="137" y="3781"/>
                  </a:lnTo>
                  <a:lnTo>
                    <a:pt x="91" y="4191"/>
                  </a:lnTo>
                  <a:lnTo>
                    <a:pt x="46" y="4555"/>
                  </a:lnTo>
                  <a:lnTo>
                    <a:pt x="0" y="4965"/>
                  </a:lnTo>
                  <a:lnTo>
                    <a:pt x="0" y="4965"/>
                  </a:lnTo>
                  <a:lnTo>
                    <a:pt x="46" y="5375"/>
                  </a:lnTo>
                  <a:lnTo>
                    <a:pt x="91" y="5740"/>
                  </a:lnTo>
                  <a:lnTo>
                    <a:pt x="137" y="6150"/>
                  </a:lnTo>
                  <a:lnTo>
                    <a:pt x="228" y="6514"/>
                  </a:lnTo>
                  <a:lnTo>
                    <a:pt x="365" y="6833"/>
                  </a:lnTo>
                  <a:lnTo>
                    <a:pt x="501" y="7152"/>
                  </a:lnTo>
                  <a:lnTo>
                    <a:pt x="911" y="7789"/>
                  </a:lnTo>
                  <a:lnTo>
                    <a:pt x="1321" y="8336"/>
                  </a:lnTo>
                  <a:lnTo>
                    <a:pt x="1868" y="8792"/>
                  </a:lnTo>
                  <a:lnTo>
                    <a:pt x="2415" y="9202"/>
                  </a:lnTo>
                  <a:lnTo>
                    <a:pt x="3052" y="9520"/>
                  </a:lnTo>
                  <a:lnTo>
                    <a:pt x="3736" y="9748"/>
                  </a:lnTo>
                  <a:lnTo>
                    <a:pt x="4419" y="9885"/>
                  </a:lnTo>
                  <a:lnTo>
                    <a:pt x="5102" y="9930"/>
                  </a:lnTo>
                  <a:lnTo>
                    <a:pt x="5831" y="9839"/>
                  </a:lnTo>
                  <a:lnTo>
                    <a:pt x="6514" y="9703"/>
                  </a:lnTo>
                  <a:lnTo>
                    <a:pt x="6833" y="9566"/>
                  </a:lnTo>
                  <a:lnTo>
                    <a:pt x="7198" y="9384"/>
                  </a:lnTo>
                  <a:lnTo>
                    <a:pt x="7516" y="9202"/>
                  </a:lnTo>
                  <a:lnTo>
                    <a:pt x="7835" y="9019"/>
                  </a:lnTo>
                  <a:lnTo>
                    <a:pt x="8154" y="8792"/>
                  </a:lnTo>
                  <a:lnTo>
                    <a:pt x="8428" y="8518"/>
                  </a:lnTo>
                  <a:lnTo>
                    <a:pt x="8428" y="8518"/>
                  </a:lnTo>
                  <a:lnTo>
                    <a:pt x="8746" y="8792"/>
                  </a:lnTo>
                  <a:lnTo>
                    <a:pt x="9020" y="9019"/>
                  </a:lnTo>
                  <a:lnTo>
                    <a:pt x="9339" y="9202"/>
                  </a:lnTo>
                  <a:lnTo>
                    <a:pt x="9657" y="9384"/>
                  </a:lnTo>
                  <a:lnTo>
                    <a:pt x="10022" y="9566"/>
                  </a:lnTo>
                  <a:lnTo>
                    <a:pt x="10341" y="9703"/>
                  </a:lnTo>
                  <a:lnTo>
                    <a:pt x="11070" y="9839"/>
                  </a:lnTo>
                  <a:lnTo>
                    <a:pt x="11753" y="9930"/>
                  </a:lnTo>
                  <a:lnTo>
                    <a:pt x="12436" y="9885"/>
                  </a:lnTo>
                  <a:lnTo>
                    <a:pt x="13119" y="9748"/>
                  </a:lnTo>
                  <a:lnTo>
                    <a:pt x="13803" y="9520"/>
                  </a:lnTo>
                  <a:lnTo>
                    <a:pt x="14440" y="9202"/>
                  </a:lnTo>
                  <a:lnTo>
                    <a:pt x="14987" y="8792"/>
                  </a:lnTo>
                  <a:lnTo>
                    <a:pt x="15534" y="8336"/>
                  </a:lnTo>
                  <a:lnTo>
                    <a:pt x="15989" y="7789"/>
                  </a:lnTo>
                  <a:lnTo>
                    <a:pt x="16354" y="7152"/>
                  </a:lnTo>
                  <a:lnTo>
                    <a:pt x="16490" y="6833"/>
                  </a:lnTo>
                  <a:lnTo>
                    <a:pt x="16627" y="6514"/>
                  </a:lnTo>
                  <a:lnTo>
                    <a:pt x="16718" y="6150"/>
                  </a:lnTo>
                  <a:lnTo>
                    <a:pt x="16809" y="5740"/>
                  </a:lnTo>
                  <a:lnTo>
                    <a:pt x="16855" y="5375"/>
                  </a:lnTo>
                  <a:lnTo>
                    <a:pt x="16855" y="4965"/>
                  </a:lnTo>
                  <a:lnTo>
                    <a:pt x="16855" y="4965"/>
                  </a:lnTo>
                  <a:lnTo>
                    <a:pt x="16809" y="4464"/>
                  </a:lnTo>
                  <a:lnTo>
                    <a:pt x="16764" y="3963"/>
                  </a:lnTo>
                  <a:lnTo>
                    <a:pt x="16627" y="3508"/>
                  </a:lnTo>
                  <a:lnTo>
                    <a:pt x="16445" y="3052"/>
                  </a:lnTo>
                  <a:lnTo>
                    <a:pt x="16263" y="2596"/>
                  </a:lnTo>
                  <a:lnTo>
                    <a:pt x="15989" y="2187"/>
                  </a:lnTo>
                  <a:lnTo>
                    <a:pt x="15716" y="1822"/>
                  </a:lnTo>
                  <a:lnTo>
                    <a:pt x="15397" y="1458"/>
                  </a:lnTo>
                  <a:lnTo>
                    <a:pt x="15033" y="1139"/>
                  </a:lnTo>
                  <a:lnTo>
                    <a:pt x="14668" y="865"/>
                  </a:lnTo>
                  <a:lnTo>
                    <a:pt x="14258" y="592"/>
                  </a:lnTo>
                  <a:lnTo>
                    <a:pt x="13803" y="410"/>
                  </a:lnTo>
                  <a:lnTo>
                    <a:pt x="13347" y="228"/>
                  </a:lnTo>
                  <a:lnTo>
                    <a:pt x="12892" y="137"/>
                  </a:lnTo>
                  <a:lnTo>
                    <a:pt x="12391" y="46"/>
                  </a:lnTo>
                  <a:lnTo>
                    <a:pt x="11889" y="0"/>
                  </a:lnTo>
                  <a:lnTo>
                    <a:pt x="11889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5782975" y="3462200"/>
              <a:ext cx="371275" cy="198175"/>
            </a:xfrm>
            <a:custGeom>
              <a:avLst/>
              <a:gdLst/>
              <a:ahLst/>
              <a:cxnLst/>
              <a:rect l="l" t="t" r="r" b="b"/>
              <a:pathLst>
                <a:path w="14851" h="7927" fill="none" extrusionOk="0">
                  <a:moveTo>
                    <a:pt x="10887" y="7926"/>
                  </a:moveTo>
                  <a:lnTo>
                    <a:pt x="10887" y="7926"/>
                  </a:lnTo>
                  <a:lnTo>
                    <a:pt x="10478" y="7881"/>
                  </a:lnTo>
                  <a:lnTo>
                    <a:pt x="10113" y="7835"/>
                  </a:lnTo>
                  <a:lnTo>
                    <a:pt x="9703" y="7744"/>
                  </a:lnTo>
                  <a:lnTo>
                    <a:pt x="9339" y="7607"/>
                  </a:lnTo>
                  <a:lnTo>
                    <a:pt x="9020" y="7471"/>
                  </a:lnTo>
                  <a:lnTo>
                    <a:pt x="8701" y="7243"/>
                  </a:lnTo>
                  <a:lnTo>
                    <a:pt x="8382" y="7015"/>
                  </a:lnTo>
                  <a:lnTo>
                    <a:pt x="8109" y="6787"/>
                  </a:lnTo>
                  <a:lnTo>
                    <a:pt x="7835" y="6469"/>
                  </a:lnTo>
                  <a:lnTo>
                    <a:pt x="7608" y="6195"/>
                  </a:lnTo>
                  <a:lnTo>
                    <a:pt x="7426" y="5876"/>
                  </a:lnTo>
                  <a:lnTo>
                    <a:pt x="7243" y="5512"/>
                  </a:lnTo>
                  <a:lnTo>
                    <a:pt x="7107" y="5148"/>
                  </a:lnTo>
                  <a:lnTo>
                    <a:pt x="7016" y="4783"/>
                  </a:lnTo>
                  <a:lnTo>
                    <a:pt x="6970" y="4373"/>
                  </a:lnTo>
                  <a:lnTo>
                    <a:pt x="6924" y="3963"/>
                  </a:lnTo>
                  <a:lnTo>
                    <a:pt x="6924" y="3963"/>
                  </a:lnTo>
                  <a:lnTo>
                    <a:pt x="6924" y="3644"/>
                  </a:lnTo>
                  <a:lnTo>
                    <a:pt x="6879" y="3371"/>
                  </a:lnTo>
                  <a:lnTo>
                    <a:pt x="6788" y="3098"/>
                  </a:lnTo>
                  <a:lnTo>
                    <a:pt x="6697" y="2824"/>
                  </a:lnTo>
                  <a:lnTo>
                    <a:pt x="6560" y="2551"/>
                  </a:lnTo>
                  <a:lnTo>
                    <a:pt x="6423" y="2323"/>
                  </a:lnTo>
                  <a:lnTo>
                    <a:pt x="6059" y="1868"/>
                  </a:lnTo>
                  <a:lnTo>
                    <a:pt x="5603" y="1503"/>
                  </a:lnTo>
                  <a:lnTo>
                    <a:pt x="5376" y="1367"/>
                  </a:lnTo>
                  <a:lnTo>
                    <a:pt x="5102" y="1230"/>
                  </a:lnTo>
                  <a:lnTo>
                    <a:pt x="4829" y="1139"/>
                  </a:lnTo>
                  <a:lnTo>
                    <a:pt x="4556" y="1048"/>
                  </a:lnTo>
                  <a:lnTo>
                    <a:pt x="4282" y="1002"/>
                  </a:lnTo>
                  <a:lnTo>
                    <a:pt x="3964" y="1002"/>
                  </a:lnTo>
                  <a:lnTo>
                    <a:pt x="3964" y="1002"/>
                  </a:lnTo>
                  <a:lnTo>
                    <a:pt x="3645" y="1002"/>
                  </a:lnTo>
                  <a:lnTo>
                    <a:pt x="3371" y="1048"/>
                  </a:lnTo>
                  <a:lnTo>
                    <a:pt x="3098" y="1139"/>
                  </a:lnTo>
                  <a:lnTo>
                    <a:pt x="2825" y="1230"/>
                  </a:lnTo>
                  <a:lnTo>
                    <a:pt x="2551" y="1367"/>
                  </a:lnTo>
                  <a:lnTo>
                    <a:pt x="2324" y="1503"/>
                  </a:lnTo>
                  <a:lnTo>
                    <a:pt x="1868" y="1868"/>
                  </a:lnTo>
                  <a:lnTo>
                    <a:pt x="1504" y="2323"/>
                  </a:lnTo>
                  <a:lnTo>
                    <a:pt x="1367" y="2551"/>
                  </a:lnTo>
                  <a:lnTo>
                    <a:pt x="1230" y="2824"/>
                  </a:lnTo>
                  <a:lnTo>
                    <a:pt x="1139" y="3098"/>
                  </a:lnTo>
                  <a:lnTo>
                    <a:pt x="1048" y="3371"/>
                  </a:lnTo>
                  <a:lnTo>
                    <a:pt x="1003" y="3644"/>
                  </a:lnTo>
                  <a:lnTo>
                    <a:pt x="1003" y="3963"/>
                  </a:lnTo>
                  <a:lnTo>
                    <a:pt x="1003" y="3963"/>
                  </a:lnTo>
                  <a:lnTo>
                    <a:pt x="1048" y="4464"/>
                  </a:lnTo>
                  <a:lnTo>
                    <a:pt x="1139" y="4920"/>
                  </a:lnTo>
                  <a:lnTo>
                    <a:pt x="1322" y="5375"/>
                  </a:lnTo>
                  <a:lnTo>
                    <a:pt x="1595" y="5740"/>
                  </a:lnTo>
                  <a:lnTo>
                    <a:pt x="1868" y="6104"/>
                  </a:lnTo>
                  <a:lnTo>
                    <a:pt x="2233" y="6377"/>
                  </a:lnTo>
                  <a:lnTo>
                    <a:pt x="2597" y="6605"/>
                  </a:lnTo>
                  <a:lnTo>
                    <a:pt x="3007" y="6742"/>
                  </a:lnTo>
                  <a:lnTo>
                    <a:pt x="3417" y="6879"/>
                  </a:lnTo>
                  <a:lnTo>
                    <a:pt x="3872" y="6924"/>
                  </a:lnTo>
                  <a:lnTo>
                    <a:pt x="4282" y="6924"/>
                  </a:lnTo>
                  <a:lnTo>
                    <a:pt x="4738" y="6833"/>
                  </a:lnTo>
                  <a:lnTo>
                    <a:pt x="5148" y="6696"/>
                  </a:lnTo>
                  <a:lnTo>
                    <a:pt x="5558" y="6469"/>
                  </a:lnTo>
                  <a:lnTo>
                    <a:pt x="5968" y="6150"/>
                  </a:lnTo>
                  <a:lnTo>
                    <a:pt x="6287" y="5785"/>
                  </a:lnTo>
                  <a:lnTo>
                    <a:pt x="6287" y="5785"/>
                  </a:lnTo>
                  <a:lnTo>
                    <a:pt x="6514" y="6286"/>
                  </a:lnTo>
                  <a:lnTo>
                    <a:pt x="6788" y="6742"/>
                  </a:lnTo>
                  <a:lnTo>
                    <a:pt x="6788" y="6742"/>
                  </a:lnTo>
                  <a:lnTo>
                    <a:pt x="6332" y="7152"/>
                  </a:lnTo>
                  <a:lnTo>
                    <a:pt x="5786" y="7471"/>
                  </a:lnTo>
                  <a:lnTo>
                    <a:pt x="5239" y="7698"/>
                  </a:lnTo>
                  <a:lnTo>
                    <a:pt x="4692" y="7881"/>
                  </a:lnTo>
                  <a:lnTo>
                    <a:pt x="4146" y="7926"/>
                  </a:lnTo>
                  <a:lnTo>
                    <a:pt x="3554" y="7881"/>
                  </a:lnTo>
                  <a:lnTo>
                    <a:pt x="3007" y="7790"/>
                  </a:lnTo>
                  <a:lnTo>
                    <a:pt x="2460" y="7607"/>
                  </a:lnTo>
                  <a:lnTo>
                    <a:pt x="1959" y="7380"/>
                  </a:lnTo>
                  <a:lnTo>
                    <a:pt x="1504" y="7061"/>
                  </a:lnTo>
                  <a:lnTo>
                    <a:pt x="1094" y="6696"/>
                  </a:lnTo>
                  <a:lnTo>
                    <a:pt x="729" y="6241"/>
                  </a:lnTo>
                  <a:lnTo>
                    <a:pt x="410" y="5740"/>
                  </a:lnTo>
                  <a:lnTo>
                    <a:pt x="183" y="5193"/>
                  </a:lnTo>
                  <a:lnTo>
                    <a:pt x="46" y="4601"/>
                  </a:lnTo>
                  <a:lnTo>
                    <a:pt x="0" y="3963"/>
                  </a:lnTo>
                  <a:lnTo>
                    <a:pt x="0" y="3963"/>
                  </a:lnTo>
                  <a:lnTo>
                    <a:pt x="46" y="3462"/>
                  </a:lnTo>
                  <a:lnTo>
                    <a:pt x="137" y="3052"/>
                  </a:lnTo>
                  <a:lnTo>
                    <a:pt x="228" y="2597"/>
                  </a:lnTo>
                  <a:lnTo>
                    <a:pt x="410" y="2232"/>
                  </a:lnTo>
                  <a:lnTo>
                    <a:pt x="593" y="1868"/>
                  </a:lnTo>
                  <a:lnTo>
                    <a:pt x="820" y="1549"/>
                  </a:lnTo>
                  <a:lnTo>
                    <a:pt x="1048" y="1276"/>
                  </a:lnTo>
                  <a:lnTo>
                    <a:pt x="1322" y="1002"/>
                  </a:lnTo>
                  <a:lnTo>
                    <a:pt x="1595" y="775"/>
                  </a:lnTo>
                  <a:lnTo>
                    <a:pt x="1914" y="547"/>
                  </a:lnTo>
                  <a:lnTo>
                    <a:pt x="2233" y="410"/>
                  </a:lnTo>
                  <a:lnTo>
                    <a:pt x="2551" y="273"/>
                  </a:lnTo>
                  <a:lnTo>
                    <a:pt x="2916" y="137"/>
                  </a:lnTo>
                  <a:lnTo>
                    <a:pt x="3280" y="91"/>
                  </a:lnTo>
                  <a:lnTo>
                    <a:pt x="3599" y="46"/>
                  </a:lnTo>
                  <a:lnTo>
                    <a:pt x="3964" y="0"/>
                  </a:lnTo>
                  <a:lnTo>
                    <a:pt x="4328" y="46"/>
                  </a:lnTo>
                  <a:lnTo>
                    <a:pt x="4692" y="91"/>
                  </a:lnTo>
                  <a:lnTo>
                    <a:pt x="5057" y="182"/>
                  </a:lnTo>
                  <a:lnTo>
                    <a:pt x="5376" y="273"/>
                  </a:lnTo>
                  <a:lnTo>
                    <a:pt x="5740" y="410"/>
                  </a:lnTo>
                  <a:lnTo>
                    <a:pt x="6059" y="592"/>
                  </a:lnTo>
                  <a:lnTo>
                    <a:pt x="6332" y="775"/>
                  </a:lnTo>
                  <a:lnTo>
                    <a:pt x="6651" y="1002"/>
                  </a:lnTo>
                  <a:lnTo>
                    <a:pt x="6924" y="1276"/>
                  </a:lnTo>
                  <a:lnTo>
                    <a:pt x="7152" y="1594"/>
                  </a:lnTo>
                  <a:lnTo>
                    <a:pt x="7334" y="1913"/>
                  </a:lnTo>
                  <a:lnTo>
                    <a:pt x="7517" y="2232"/>
                  </a:lnTo>
                  <a:lnTo>
                    <a:pt x="7699" y="2642"/>
                  </a:lnTo>
                  <a:lnTo>
                    <a:pt x="7790" y="3052"/>
                  </a:lnTo>
                  <a:lnTo>
                    <a:pt x="7881" y="3508"/>
                  </a:lnTo>
                  <a:lnTo>
                    <a:pt x="7927" y="3963"/>
                  </a:lnTo>
                  <a:lnTo>
                    <a:pt x="7927" y="3963"/>
                  </a:lnTo>
                  <a:lnTo>
                    <a:pt x="7927" y="4282"/>
                  </a:lnTo>
                  <a:lnTo>
                    <a:pt x="7972" y="4555"/>
                  </a:lnTo>
                  <a:lnTo>
                    <a:pt x="8063" y="4829"/>
                  </a:lnTo>
                  <a:lnTo>
                    <a:pt x="8154" y="5102"/>
                  </a:lnTo>
                  <a:lnTo>
                    <a:pt x="8291" y="5375"/>
                  </a:lnTo>
                  <a:lnTo>
                    <a:pt x="8428" y="5603"/>
                  </a:lnTo>
                  <a:lnTo>
                    <a:pt x="8792" y="6059"/>
                  </a:lnTo>
                  <a:lnTo>
                    <a:pt x="9248" y="6423"/>
                  </a:lnTo>
                  <a:lnTo>
                    <a:pt x="9475" y="6560"/>
                  </a:lnTo>
                  <a:lnTo>
                    <a:pt x="9749" y="6696"/>
                  </a:lnTo>
                  <a:lnTo>
                    <a:pt x="10022" y="6787"/>
                  </a:lnTo>
                  <a:lnTo>
                    <a:pt x="10295" y="6879"/>
                  </a:lnTo>
                  <a:lnTo>
                    <a:pt x="10569" y="6924"/>
                  </a:lnTo>
                  <a:lnTo>
                    <a:pt x="10887" y="6924"/>
                  </a:lnTo>
                  <a:lnTo>
                    <a:pt x="10887" y="6924"/>
                  </a:lnTo>
                  <a:lnTo>
                    <a:pt x="11206" y="6924"/>
                  </a:lnTo>
                  <a:lnTo>
                    <a:pt x="11480" y="6879"/>
                  </a:lnTo>
                  <a:lnTo>
                    <a:pt x="11799" y="6787"/>
                  </a:lnTo>
                  <a:lnTo>
                    <a:pt x="12026" y="6696"/>
                  </a:lnTo>
                  <a:lnTo>
                    <a:pt x="12300" y="6560"/>
                  </a:lnTo>
                  <a:lnTo>
                    <a:pt x="12573" y="6423"/>
                  </a:lnTo>
                  <a:lnTo>
                    <a:pt x="12983" y="6059"/>
                  </a:lnTo>
                  <a:lnTo>
                    <a:pt x="13347" y="5603"/>
                  </a:lnTo>
                  <a:lnTo>
                    <a:pt x="13484" y="5375"/>
                  </a:lnTo>
                  <a:lnTo>
                    <a:pt x="13621" y="5102"/>
                  </a:lnTo>
                  <a:lnTo>
                    <a:pt x="13712" y="4829"/>
                  </a:lnTo>
                  <a:lnTo>
                    <a:pt x="13803" y="4555"/>
                  </a:lnTo>
                  <a:lnTo>
                    <a:pt x="13848" y="4282"/>
                  </a:lnTo>
                  <a:lnTo>
                    <a:pt x="13848" y="3963"/>
                  </a:lnTo>
                  <a:lnTo>
                    <a:pt x="13848" y="3963"/>
                  </a:lnTo>
                  <a:lnTo>
                    <a:pt x="13803" y="3462"/>
                  </a:lnTo>
                  <a:lnTo>
                    <a:pt x="13712" y="2961"/>
                  </a:lnTo>
                  <a:lnTo>
                    <a:pt x="13530" y="2551"/>
                  </a:lnTo>
                  <a:lnTo>
                    <a:pt x="13256" y="2187"/>
                  </a:lnTo>
                  <a:lnTo>
                    <a:pt x="12983" y="1822"/>
                  </a:lnTo>
                  <a:lnTo>
                    <a:pt x="12618" y="1549"/>
                  </a:lnTo>
                  <a:lnTo>
                    <a:pt x="12254" y="1321"/>
                  </a:lnTo>
                  <a:lnTo>
                    <a:pt x="11844" y="1185"/>
                  </a:lnTo>
                  <a:lnTo>
                    <a:pt x="11434" y="1048"/>
                  </a:lnTo>
                  <a:lnTo>
                    <a:pt x="10979" y="1002"/>
                  </a:lnTo>
                  <a:lnTo>
                    <a:pt x="10569" y="1002"/>
                  </a:lnTo>
                  <a:lnTo>
                    <a:pt x="10113" y="1093"/>
                  </a:lnTo>
                  <a:lnTo>
                    <a:pt x="9703" y="1230"/>
                  </a:lnTo>
                  <a:lnTo>
                    <a:pt x="9293" y="1458"/>
                  </a:lnTo>
                  <a:lnTo>
                    <a:pt x="8883" y="1777"/>
                  </a:lnTo>
                  <a:lnTo>
                    <a:pt x="8564" y="2141"/>
                  </a:lnTo>
                  <a:lnTo>
                    <a:pt x="8564" y="2141"/>
                  </a:lnTo>
                  <a:lnTo>
                    <a:pt x="8337" y="1640"/>
                  </a:lnTo>
                  <a:lnTo>
                    <a:pt x="8063" y="1185"/>
                  </a:lnTo>
                  <a:lnTo>
                    <a:pt x="8063" y="1185"/>
                  </a:lnTo>
                  <a:lnTo>
                    <a:pt x="8564" y="775"/>
                  </a:lnTo>
                  <a:lnTo>
                    <a:pt x="9065" y="456"/>
                  </a:lnTo>
                  <a:lnTo>
                    <a:pt x="9612" y="228"/>
                  </a:lnTo>
                  <a:lnTo>
                    <a:pt x="10159" y="46"/>
                  </a:lnTo>
                  <a:lnTo>
                    <a:pt x="10705" y="0"/>
                  </a:lnTo>
                  <a:lnTo>
                    <a:pt x="11297" y="46"/>
                  </a:lnTo>
                  <a:lnTo>
                    <a:pt x="11844" y="137"/>
                  </a:lnTo>
                  <a:lnTo>
                    <a:pt x="12391" y="319"/>
                  </a:lnTo>
                  <a:lnTo>
                    <a:pt x="12892" y="547"/>
                  </a:lnTo>
                  <a:lnTo>
                    <a:pt x="13347" y="866"/>
                  </a:lnTo>
                  <a:lnTo>
                    <a:pt x="13757" y="1230"/>
                  </a:lnTo>
                  <a:lnTo>
                    <a:pt x="14122" y="1686"/>
                  </a:lnTo>
                  <a:lnTo>
                    <a:pt x="14441" y="2187"/>
                  </a:lnTo>
                  <a:lnTo>
                    <a:pt x="14668" y="2733"/>
                  </a:lnTo>
                  <a:lnTo>
                    <a:pt x="14805" y="3325"/>
                  </a:lnTo>
                  <a:lnTo>
                    <a:pt x="14851" y="3963"/>
                  </a:lnTo>
                  <a:lnTo>
                    <a:pt x="14851" y="3963"/>
                  </a:lnTo>
                  <a:lnTo>
                    <a:pt x="14851" y="4373"/>
                  </a:lnTo>
                  <a:lnTo>
                    <a:pt x="14759" y="4738"/>
                  </a:lnTo>
                  <a:lnTo>
                    <a:pt x="14668" y="5148"/>
                  </a:lnTo>
                  <a:lnTo>
                    <a:pt x="14532" y="5512"/>
                  </a:lnTo>
                  <a:lnTo>
                    <a:pt x="14395" y="5831"/>
                  </a:lnTo>
                  <a:lnTo>
                    <a:pt x="14167" y="6195"/>
                  </a:lnTo>
                  <a:lnTo>
                    <a:pt x="13940" y="6469"/>
                  </a:lnTo>
                  <a:lnTo>
                    <a:pt x="13712" y="6742"/>
                  </a:lnTo>
                  <a:lnTo>
                    <a:pt x="13393" y="7015"/>
                  </a:lnTo>
                  <a:lnTo>
                    <a:pt x="13120" y="7243"/>
                  </a:lnTo>
                  <a:lnTo>
                    <a:pt x="12801" y="7425"/>
                  </a:lnTo>
                  <a:lnTo>
                    <a:pt x="12436" y="7607"/>
                  </a:lnTo>
                  <a:lnTo>
                    <a:pt x="12072" y="7744"/>
                  </a:lnTo>
                  <a:lnTo>
                    <a:pt x="11707" y="7835"/>
                  </a:lnTo>
                  <a:lnTo>
                    <a:pt x="11297" y="7881"/>
                  </a:lnTo>
                  <a:lnTo>
                    <a:pt x="10887" y="7926"/>
                  </a:lnTo>
                  <a:lnTo>
                    <a:pt x="10887" y="79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5833075" y="3512300"/>
              <a:ext cx="97975" cy="97950"/>
            </a:xfrm>
            <a:custGeom>
              <a:avLst/>
              <a:gdLst/>
              <a:ahLst/>
              <a:cxnLst/>
              <a:rect l="l" t="t" r="r" b="b"/>
              <a:pathLst>
                <a:path w="3919" h="3918" fill="none" extrusionOk="0">
                  <a:moveTo>
                    <a:pt x="3918" y="1959"/>
                  </a:moveTo>
                  <a:lnTo>
                    <a:pt x="3918" y="1959"/>
                  </a:lnTo>
                  <a:lnTo>
                    <a:pt x="3918" y="2369"/>
                  </a:lnTo>
                  <a:lnTo>
                    <a:pt x="3782" y="2734"/>
                  </a:lnTo>
                  <a:lnTo>
                    <a:pt x="3599" y="3052"/>
                  </a:lnTo>
                  <a:lnTo>
                    <a:pt x="3372" y="3371"/>
                  </a:lnTo>
                  <a:lnTo>
                    <a:pt x="3053" y="3599"/>
                  </a:lnTo>
                  <a:lnTo>
                    <a:pt x="2734" y="3781"/>
                  </a:lnTo>
                  <a:lnTo>
                    <a:pt x="2370" y="3918"/>
                  </a:lnTo>
                  <a:lnTo>
                    <a:pt x="1960" y="3918"/>
                  </a:lnTo>
                  <a:lnTo>
                    <a:pt x="1960" y="3918"/>
                  </a:lnTo>
                  <a:lnTo>
                    <a:pt x="1504" y="3872"/>
                  </a:lnTo>
                  <a:lnTo>
                    <a:pt x="1094" y="3736"/>
                  </a:lnTo>
                  <a:lnTo>
                    <a:pt x="775" y="3554"/>
                  </a:lnTo>
                  <a:lnTo>
                    <a:pt x="502" y="3280"/>
                  </a:lnTo>
                  <a:lnTo>
                    <a:pt x="274" y="3007"/>
                  </a:lnTo>
                  <a:lnTo>
                    <a:pt x="92" y="2688"/>
                  </a:lnTo>
                  <a:lnTo>
                    <a:pt x="1" y="2324"/>
                  </a:lnTo>
                  <a:lnTo>
                    <a:pt x="1" y="1959"/>
                  </a:lnTo>
                  <a:lnTo>
                    <a:pt x="1" y="1595"/>
                  </a:lnTo>
                  <a:lnTo>
                    <a:pt x="92" y="1230"/>
                  </a:lnTo>
                  <a:lnTo>
                    <a:pt x="274" y="911"/>
                  </a:lnTo>
                  <a:lnTo>
                    <a:pt x="502" y="638"/>
                  </a:lnTo>
                  <a:lnTo>
                    <a:pt x="775" y="365"/>
                  </a:lnTo>
                  <a:lnTo>
                    <a:pt x="1094" y="183"/>
                  </a:lnTo>
                  <a:lnTo>
                    <a:pt x="1504" y="46"/>
                  </a:lnTo>
                  <a:lnTo>
                    <a:pt x="1960" y="0"/>
                  </a:lnTo>
                  <a:lnTo>
                    <a:pt x="1960" y="0"/>
                  </a:lnTo>
                  <a:lnTo>
                    <a:pt x="2370" y="0"/>
                  </a:lnTo>
                  <a:lnTo>
                    <a:pt x="2734" y="137"/>
                  </a:lnTo>
                  <a:lnTo>
                    <a:pt x="3053" y="319"/>
                  </a:lnTo>
                  <a:lnTo>
                    <a:pt x="3372" y="547"/>
                  </a:lnTo>
                  <a:lnTo>
                    <a:pt x="3599" y="866"/>
                  </a:lnTo>
                  <a:lnTo>
                    <a:pt x="3782" y="1185"/>
                  </a:lnTo>
                  <a:lnTo>
                    <a:pt x="3918" y="1549"/>
                  </a:lnTo>
                  <a:lnTo>
                    <a:pt x="3918" y="1959"/>
                  </a:lnTo>
                  <a:lnTo>
                    <a:pt x="3918" y="19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6006175" y="3512300"/>
              <a:ext cx="97975" cy="97950"/>
            </a:xfrm>
            <a:custGeom>
              <a:avLst/>
              <a:gdLst/>
              <a:ahLst/>
              <a:cxnLst/>
              <a:rect l="l" t="t" r="r" b="b"/>
              <a:pathLst>
                <a:path w="3919" h="3918" fill="none" extrusionOk="0">
                  <a:moveTo>
                    <a:pt x="1" y="1959"/>
                  </a:moveTo>
                  <a:lnTo>
                    <a:pt x="1" y="1959"/>
                  </a:lnTo>
                  <a:lnTo>
                    <a:pt x="46" y="1549"/>
                  </a:lnTo>
                  <a:lnTo>
                    <a:pt x="137" y="1185"/>
                  </a:lnTo>
                  <a:lnTo>
                    <a:pt x="320" y="866"/>
                  </a:lnTo>
                  <a:lnTo>
                    <a:pt x="547" y="547"/>
                  </a:lnTo>
                  <a:lnTo>
                    <a:pt x="866" y="319"/>
                  </a:lnTo>
                  <a:lnTo>
                    <a:pt x="1185" y="137"/>
                  </a:lnTo>
                  <a:lnTo>
                    <a:pt x="1550" y="0"/>
                  </a:lnTo>
                  <a:lnTo>
                    <a:pt x="1959" y="0"/>
                  </a:lnTo>
                  <a:lnTo>
                    <a:pt x="1959" y="0"/>
                  </a:lnTo>
                  <a:lnTo>
                    <a:pt x="2415" y="46"/>
                  </a:lnTo>
                  <a:lnTo>
                    <a:pt x="2825" y="183"/>
                  </a:lnTo>
                  <a:lnTo>
                    <a:pt x="3144" y="365"/>
                  </a:lnTo>
                  <a:lnTo>
                    <a:pt x="3463" y="638"/>
                  </a:lnTo>
                  <a:lnTo>
                    <a:pt x="3645" y="911"/>
                  </a:lnTo>
                  <a:lnTo>
                    <a:pt x="3827" y="1230"/>
                  </a:lnTo>
                  <a:lnTo>
                    <a:pt x="3918" y="1595"/>
                  </a:lnTo>
                  <a:lnTo>
                    <a:pt x="3918" y="1959"/>
                  </a:lnTo>
                  <a:lnTo>
                    <a:pt x="3918" y="2324"/>
                  </a:lnTo>
                  <a:lnTo>
                    <a:pt x="3827" y="2688"/>
                  </a:lnTo>
                  <a:lnTo>
                    <a:pt x="3645" y="3007"/>
                  </a:lnTo>
                  <a:lnTo>
                    <a:pt x="3463" y="3280"/>
                  </a:lnTo>
                  <a:lnTo>
                    <a:pt x="3144" y="3554"/>
                  </a:lnTo>
                  <a:lnTo>
                    <a:pt x="2825" y="3736"/>
                  </a:lnTo>
                  <a:lnTo>
                    <a:pt x="2415" y="3872"/>
                  </a:lnTo>
                  <a:lnTo>
                    <a:pt x="1959" y="3918"/>
                  </a:lnTo>
                  <a:lnTo>
                    <a:pt x="1959" y="3918"/>
                  </a:lnTo>
                  <a:lnTo>
                    <a:pt x="1550" y="3918"/>
                  </a:lnTo>
                  <a:lnTo>
                    <a:pt x="1185" y="3781"/>
                  </a:lnTo>
                  <a:lnTo>
                    <a:pt x="866" y="3599"/>
                  </a:lnTo>
                  <a:lnTo>
                    <a:pt x="547" y="3371"/>
                  </a:lnTo>
                  <a:lnTo>
                    <a:pt x="320" y="3052"/>
                  </a:lnTo>
                  <a:lnTo>
                    <a:pt x="137" y="2734"/>
                  </a:lnTo>
                  <a:lnTo>
                    <a:pt x="46" y="2369"/>
                  </a:lnTo>
                  <a:lnTo>
                    <a:pt x="1" y="1959"/>
                  </a:lnTo>
                  <a:lnTo>
                    <a:pt x="1" y="19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6006175" y="356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21"/>
          <p:cNvGrpSpPr/>
          <p:nvPr/>
        </p:nvGrpSpPr>
        <p:grpSpPr>
          <a:xfrm rot="10800000">
            <a:off x="-1418535" y="3950679"/>
            <a:ext cx="2618424" cy="2604287"/>
            <a:chOff x="5101975" y="1229000"/>
            <a:chExt cx="421375" cy="419100"/>
          </a:xfrm>
        </p:grpSpPr>
        <p:sp>
          <p:nvSpPr>
            <p:cNvPr id="247" name="Google Shape;247;p21"/>
            <p:cNvSpPr/>
            <p:nvPr/>
          </p:nvSpPr>
          <p:spPr>
            <a:xfrm>
              <a:off x="5152075" y="1377050"/>
              <a:ext cx="223225" cy="220950"/>
            </a:xfrm>
            <a:custGeom>
              <a:avLst/>
              <a:gdLst/>
              <a:ahLst/>
              <a:cxnLst/>
              <a:rect l="l" t="t" r="r" b="b"/>
              <a:pathLst>
                <a:path w="8929" h="8838" extrusionOk="0">
                  <a:moveTo>
                    <a:pt x="4465" y="957"/>
                  </a:moveTo>
                  <a:lnTo>
                    <a:pt x="5011" y="1002"/>
                  </a:lnTo>
                  <a:lnTo>
                    <a:pt x="5558" y="1139"/>
                  </a:lnTo>
                  <a:lnTo>
                    <a:pt x="6059" y="1367"/>
                  </a:lnTo>
                  <a:lnTo>
                    <a:pt x="6514" y="1640"/>
                  </a:lnTo>
                  <a:lnTo>
                    <a:pt x="5102" y="3098"/>
                  </a:lnTo>
                  <a:lnTo>
                    <a:pt x="4783" y="3007"/>
                  </a:lnTo>
                  <a:lnTo>
                    <a:pt x="4465" y="2961"/>
                  </a:lnTo>
                  <a:lnTo>
                    <a:pt x="4146" y="3007"/>
                  </a:lnTo>
                  <a:lnTo>
                    <a:pt x="3827" y="3098"/>
                  </a:lnTo>
                  <a:lnTo>
                    <a:pt x="2369" y="1640"/>
                  </a:lnTo>
                  <a:lnTo>
                    <a:pt x="2870" y="1367"/>
                  </a:lnTo>
                  <a:lnTo>
                    <a:pt x="3371" y="1139"/>
                  </a:lnTo>
                  <a:lnTo>
                    <a:pt x="3918" y="1002"/>
                  </a:lnTo>
                  <a:lnTo>
                    <a:pt x="4465" y="957"/>
                  </a:lnTo>
                  <a:close/>
                  <a:moveTo>
                    <a:pt x="4465" y="3918"/>
                  </a:moveTo>
                  <a:lnTo>
                    <a:pt x="4647" y="3963"/>
                  </a:lnTo>
                  <a:lnTo>
                    <a:pt x="4829" y="4100"/>
                  </a:lnTo>
                  <a:lnTo>
                    <a:pt x="4920" y="4237"/>
                  </a:lnTo>
                  <a:lnTo>
                    <a:pt x="4966" y="4419"/>
                  </a:lnTo>
                  <a:lnTo>
                    <a:pt x="4920" y="4601"/>
                  </a:lnTo>
                  <a:lnTo>
                    <a:pt x="4829" y="4783"/>
                  </a:lnTo>
                  <a:lnTo>
                    <a:pt x="4647" y="4920"/>
                  </a:lnTo>
                  <a:lnTo>
                    <a:pt x="4419" y="4920"/>
                  </a:lnTo>
                  <a:lnTo>
                    <a:pt x="4282" y="4874"/>
                  </a:lnTo>
                  <a:lnTo>
                    <a:pt x="4100" y="4783"/>
                  </a:lnTo>
                  <a:lnTo>
                    <a:pt x="4009" y="4647"/>
                  </a:lnTo>
                  <a:lnTo>
                    <a:pt x="3964" y="4464"/>
                  </a:lnTo>
                  <a:lnTo>
                    <a:pt x="4009" y="4282"/>
                  </a:lnTo>
                  <a:lnTo>
                    <a:pt x="4100" y="4100"/>
                  </a:lnTo>
                  <a:lnTo>
                    <a:pt x="4282" y="3963"/>
                  </a:lnTo>
                  <a:lnTo>
                    <a:pt x="4465" y="3918"/>
                  </a:lnTo>
                  <a:close/>
                  <a:moveTo>
                    <a:pt x="1686" y="2369"/>
                  </a:moveTo>
                  <a:lnTo>
                    <a:pt x="3144" y="3781"/>
                  </a:lnTo>
                  <a:lnTo>
                    <a:pt x="3007" y="4100"/>
                  </a:lnTo>
                  <a:lnTo>
                    <a:pt x="2961" y="4419"/>
                  </a:lnTo>
                  <a:lnTo>
                    <a:pt x="3007" y="4738"/>
                  </a:lnTo>
                  <a:lnTo>
                    <a:pt x="3144" y="5057"/>
                  </a:lnTo>
                  <a:lnTo>
                    <a:pt x="1686" y="6514"/>
                  </a:lnTo>
                  <a:lnTo>
                    <a:pt x="1413" y="6013"/>
                  </a:lnTo>
                  <a:lnTo>
                    <a:pt x="1185" y="5512"/>
                  </a:lnTo>
                  <a:lnTo>
                    <a:pt x="1048" y="4965"/>
                  </a:lnTo>
                  <a:lnTo>
                    <a:pt x="1003" y="4419"/>
                  </a:lnTo>
                  <a:lnTo>
                    <a:pt x="1048" y="3872"/>
                  </a:lnTo>
                  <a:lnTo>
                    <a:pt x="1185" y="3371"/>
                  </a:lnTo>
                  <a:lnTo>
                    <a:pt x="1367" y="2825"/>
                  </a:lnTo>
                  <a:lnTo>
                    <a:pt x="1686" y="2369"/>
                  </a:lnTo>
                  <a:close/>
                  <a:moveTo>
                    <a:pt x="7243" y="2369"/>
                  </a:moveTo>
                  <a:lnTo>
                    <a:pt x="7517" y="2825"/>
                  </a:lnTo>
                  <a:lnTo>
                    <a:pt x="7744" y="3326"/>
                  </a:lnTo>
                  <a:lnTo>
                    <a:pt x="7881" y="3872"/>
                  </a:lnTo>
                  <a:lnTo>
                    <a:pt x="7927" y="4419"/>
                  </a:lnTo>
                  <a:lnTo>
                    <a:pt x="7881" y="4965"/>
                  </a:lnTo>
                  <a:lnTo>
                    <a:pt x="7744" y="5512"/>
                  </a:lnTo>
                  <a:lnTo>
                    <a:pt x="7517" y="6013"/>
                  </a:lnTo>
                  <a:lnTo>
                    <a:pt x="7243" y="6514"/>
                  </a:lnTo>
                  <a:lnTo>
                    <a:pt x="5786" y="5057"/>
                  </a:lnTo>
                  <a:lnTo>
                    <a:pt x="5922" y="4738"/>
                  </a:lnTo>
                  <a:lnTo>
                    <a:pt x="5922" y="4419"/>
                  </a:lnTo>
                  <a:lnTo>
                    <a:pt x="5922" y="4100"/>
                  </a:lnTo>
                  <a:lnTo>
                    <a:pt x="5786" y="3781"/>
                  </a:lnTo>
                  <a:lnTo>
                    <a:pt x="7243" y="2369"/>
                  </a:lnTo>
                  <a:close/>
                  <a:moveTo>
                    <a:pt x="5102" y="5785"/>
                  </a:moveTo>
                  <a:lnTo>
                    <a:pt x="6514" y="7198"/>
                  </a:lnTo>
                  <a:lnTo>
                    <a:pt x="6059" y="7516"/>
                  </a:lnTo>
                  <a:lnTo>
                    <a:pt x="5558" y="7699"/>
                  </a:lnTo>
                  <a:lnTo>
                    <a:pt x="5011" y="7835"/>
                  </a:lnTo>
                  <a:lnTo>
                    <a:pt x="4465" y="7881"/>
                  </a:lnTo>
                  <a:lnTo>
                    <a:pt x="3918" y="7835"/>
                  </a:lnTo>
                  <a:lnTo>
                    <a:pt x="3371" y="7699"/>
                  </a:lnTo>
                  <a:lnTo>
                    <a:pt x="2870" y="7516"/>
                  </a:lnTo>
                  <a:lnTo>
                    <a:pt x="2369" y="7198"/>
                  </a:lnTo>
                  <a:lnTo>
                    <a:pt x="3827" y="5785"/>
                  </a:lnTo>
                  <a:lnTo>
                    <a:pt x="4146" y="5877"/>
                  </a:lnTo>
                  <a:lnTo>
                    <a:pt x="4465" y="5922"/>
                  </a:lnTo>
                  <a:lnTo>
                    <a:pt x="4783" y="5877"/>
                  </a:lnTo>
                  <a:lnTo>
                    <a:pt x="5102" y="5785"/>
                  </a:lnTo>
                  <a:close/>
                  <a:moveTo>
                    <a:pt x="4009" y="0"/>
                  </a:moveTo>
                  <a:lnTo>
                    <a:pt x="3554" y="91"/>
                  </a:lnTo>
                  <a:lnTo>
                    <a:pt x="3144" y="183"/>
                  </a:lnTo>
                  <a:lnTo>
                    <a:pt x="2734" y="319"/>
                  </a:lnTo>
                  <a:lnTo>
                    <a:pt x="2324" y="501"/>
                  </a:lnTo>
                  <a:lnTo>
                    <a:pt x="1959" y="729"/>
                  </a:lnTo>
                  <a:lnTo>
                    <a:pt x="1640" y="1002"/>
                  </a:lnTo>
                  <a:lnTo>
                    <a:pt x="1321" y="1276"/>
                  </a:lnTo>
                  <a:lnTo>
                    <a:pt x="1048" y="1595"/>
                  </a:lnTo>
                  <a:lnTo>
                    <a:pt x="775" y="1959"/>
                  </a:lnTo>
                  <a:lnTo>
                    <a:pt x="547" y="2323"/>
                  </a:lnTo>
                  <a:lnTo>
                    <a:pt x="365" y="2688"/>
                  </a:lnTo>
                  <a:lnTo>
                    <a:pt x="228" y="3098"/>
                  </a:lnTo>
                  <a:lnTo>
                    <a:pt x="92" y="3553"/>
                  </a:lnTo>
                  <a:lnTo>
                    <a:pt x="46" y="3963"/>
                  </a:lnTo>
                  <a:lnTo>
                    <a:pt x="0" y="4419"/>
                  </a:lnTo>
                  <a:lnTo>
                    <a:pt x="46" y="4965"/>
                  </a:lnTo>
                  <a:lnTo>
                    <a:pt x="137" y="5467"/>
                  </a:lnTo>
                  <a:lnTo>
                    <a:pt x="274" y="5922"/>
                  </a:lnTo>
                  <a:lnTo>
                    <a:pt x="456" y="6378"/>
                  </a:lnTo>
                  <a:lnTo>
                    <a:pt x="638" y="6742"/>
                  </a:lnTo>
                  <a:lnTo>
                    <a:pt x="912" y="7106"/>
                  </a:lnTo>
                  <a:lnTo>
                    <a:pt x="1185" y="7471"/>
                  </a:lnTo>
                  <a:lnTo>
                    <a:pt x="1458" y="7744"/>
                  </a:lnTo>
                  <a:lnTo>
                    <a:pt x="1777" y="8017"/>
                  </a:lnTo>
                  <a:lnTo>
                    <a:pt x="2141" y="8245"/>
                  </a:lnTo>
                  <a:lnTo>
                    <a:pt x="2506" y="8427"/>
                  </a:lnTo>
                  <a:lnTo>
                    <a:pt x="2870" y="8564"/>
                  </a:lnTo>
                  <a:lnTo>
                    <a:pt x="3235" y="8701"/>
                  </a:lnTo>
                  <a:lnTo>
                    <a:pt x="3645" y="8792"/>
                  </a:lnTo>
                  <a:lnTo>
                    <a:pt x="4055" y="8837"/>
                  </a:lnTo>
                  <a:lnTo>
                    <a:pt x="4875" y="8837"/>
                  </a:lnTo>
                  <a:lnTo>
                    <a:pt x="5285" y="8792"/>
                  </a:lnTo>
                  <a:lnTo>
                    <a:pt x="5649" y="8701"/>
                  </a:lnTo>
                  <a:lnTo>
                    <a:pt x="6059" y="8564"/>
                  </a:lnTo>
                  <a:lnTo>
                    <a:pt x="6423" y="8427"/>
                  </a:lnTo>
                  <a:lnTo>
                    <a:pt x="6788" y="8245"/>
                  </a:lnTo>
                  <a:lnTo>
                    <a:pt x="7152" y="8017"/>
                  </a:lnTo>
                  <a:lnTo>
                    <a:pt x="7471" y="7744"/>
                  </a:lnTo>
                  <a:lnTo>
                    <a:pt x="7744" y="7471"/>
                  </a:lnTo>
                  <a:lnTo>
                    <a:pt x="8018" y="7106"/>
                  </a:lnTo>
                  <a:lnTo>
                    <a:pt x="8245" y="6742"/>
                  </a:lnTo>
                  <a:lnTo>
                    <a:pt x="8473" y="6378"/>
                  </a:lnTo>
                  <a:lnTo>
                    <a:pt x="8655" y="5922"/>
                  </a:lnTo>
                  <a:lnTo>
                    <a:pt x="8792" y="5467"/>
                  </a:lnTo>
                  <a:lnTo>
                    <a:pt x="8883" y="4965"/>
                  </a:lnTo>
                  <a:lnTo>
                    <a:pt x="8929" y="4419"/>
                  </a:lnTo>
                  <a:lnTo>
                    <a:pt x="8883" y="3963"/>
                  </a:lnTo>
                  <a:lnTo>
                    <a:pt x="8838" y="3553"/>
                  </a:lnTo>
                  <a:lnTo>
                    <a:pt x="8701" y="3098"/>
                  </a:lnTo>
                  <a:lnTo>
                    <a:pt x="8564" y="2688"/>
                  </a:lnTo>
                  <a:lnTo>
                    <a:pt x="8382" y="2323"/>
                  </a:lnTo>
                  <a:lnTo>
                    <a:pt x="8154" y="1959"/>
                  </a:lnTo>
                  <a:lnTo>
                    <a:pt x="7881" y="1595"/>
                  </a:lnTo>
                  <a:lnTo>
                    <a:pt x="7608" y="1276"/>
                  </a:lnTo>
                  <a:lnTo>
                    <a:pt x="7289" y="1002"/>
                  </a:lnTo>
                  <a:lnTo>
                    <a:pt x="6970" y="729"/>
                  </a:lnTo>
                  <a:lnTo>
                    <a:pt x="6606" y="501"/>
                  </a:lnTo>
                  <a:lnTo>
                    <a:pt x="6196" y="319"/>
                  </a:lnTo>
                  <a:lnTo>
                    <a:pt x="5786" y="183"/>
                  </a:lnTo>
                  <a:lnTo>
                    <a:pt x="5376" y="91"/>
                  </a:lnTo>
                  <a:lnTo>
                    <a:pt x="4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152075" y="1377050"/>
              <a:ext cx="223225" cy="220950"/>
            </a:xfrm>
            <a:custGeom>
              <a:avLst/>
              <a:gdLst/>
              <a:ahLst/>
              <a:cxnLst/>
              <a:rect l="l" t="t" r="r" b="b"/>
              <a:pathLst>
                <a:path w="8929" h="8838" fill="none" extrusionOk="0">
                  <a:moveTo>
                    <a:pt x="4465" y="0"/>
                  </a:moveTo>
                  <a:lnTo>
                    <a:pt x="4465" y="0"/>
                  </a:lnTo>
                  <a:lnTo>
                    <a:pt x="4009" y="0"/>
                  </a:lnTo>
                  <a:lnTo>
                    <a:pt x="3554" y="91"/>
                  </a:lnTo>
                  <a:lnTo>
                    <a:pt x="3144" y="183"/>
                  </a:lnTo>
                  <a:lnTo>
                    <a:pt x="2734" y="319"/>
                  </a:lnTo>
                  <a:lnTo>
                    <a:pt x="2324" y="501"/>
                  </a:lnTo>
                  <a:lnTo>
                    <a:pt x="1959" y="729"/>
                  </a:lnTo>
                  <a:lnTo>
                    <a:pt x="1640" y="1002"/>
                  </a:lnTo>
                  <a:lnTo>
                    <a:pt x="1321" y="1276"/>
                  </a:lnTo>
                  <a:lnTo>
                    <a:pt x="1048" y="1595"/>
                  </a:lnTo>
                  <a:lnTo>
                    <a:pt x="775" y="1959"/>
                  </a:lnTo>
                  <a:lnTo>
                    <a:pt x="547" y="2323"/>
                  </a:lnTo>
                  <a:lnTo>
                    <a:pt x="365" y="2688"/>
                  </a:lnTo>
                  <a:lnTo>
                    <a:pt x="228" y="3098"/>
                  </a:lnTo>
                  <a:lnTo>
                    <a:pt x="92" y="3553"/>
                  </a:lnTo>
                  <a:lnTo>
                    <a:pt x="46" y="3963"/>
                  </a:lnTo>
                  <a:lnTo>
                    <a:pt x="0" y="4419"/>
                  </a:lnTo>
                  <a:lnTo>
                    <a:pt x="0" y="4419"/>
                  </a:lnTo>
                  <a:lnTo>
                    <a:pt x="46" y="4965"/>
                  </a:lnTo>
                  <a:lnTo>
                    <a:pt x="137" y="5467"/>
                  </a:lnTo>
                  <a:lnTo>
                    <a:pt x="274" y="5922"/>
                  </a:lnTo>
                  <a:lnTo>
                    <a:pt x="456" y="6378"/>
                  </a:lnTo>
                  <a:lnTo>
                    <a:pt x="638" y="6742"/>
                  </a:lnTo>
                  <a:lnTo>
                    <a:pt x="912" y="7106"/>
                  </a:lnTo>
                  <a:lnTo>
                    <a:pt x="1185" y="7471"/>
                  </a:lnTo>
                  <a:lnTo>
                    <a:pt x="1458" y="7744"/>
                  </a:lnTo>
                  <a:lnTo>
                    <a:pt x="1777" y="8017"/>
                  </a:lnTo>
                  <a:lnTo>
                    <a:pt x="2141" y="8245"/>
                  </a:lnTo>
                  <a:lnTo>
                    <a:pt x="2506" y="8427"/>
                  </a:lnTo>
                  <a:lnTo>
                    <a:pt x="2870" y="8564"/>
                  </a:lnTo>
                  <a:lnTo>
                    <a:pt x="3235" y="8701"/>
                  </a:lnTo>
                  <a:lnTo>
                    <a:pt x="3645" y="8792"/>
                  </a:lnTo>
                  <a:lnTo>
                    <a:pt x="4055" y="8837"/>
                  </a:lnTo>
                  <a:lnTo>
                    <a:pt x="4465" y="8837"/>
                  </a:lnTo>
                  <a:lnTo>
                    <a:pt x="4875" y="8837"/>
                  </a:lnTo>
                  <a:lnTo>
                    <a:pt x="5285" y="8792"/>
                  </a:lnTo>
                  <a:lnTo>
                    <a:pt x="5649" y="8701"/>
                  </a:lnTo>
                  <a:lnTo>
                    <a:pt x="6059" y="8564"/>
                  </a:lnTo>
                  <a:lnTo>
                    <a:pt x="6423" y="8427"/>
                  </a:lnTo>
                  <a:lnTo>
                    <a:pt x="6788" y="8245"/>
                  </a:lnTo>
                  <a:lnTo>
                    <a:pt x="7152" y="8017"/>
                  </a:lnTo>
                  <a:lnTo>
                    <a:pt x="7471" y="7744"/>
                  </a:lnTo>
                  <a:lnTo>
                    <a:pt x="7744" y="7471"/>
                  </a:lnTo>
                  <a:lnTo>
                    <a:pt x="8018" y="7106"/>
                  </a:lnTo>
                  <a:lnTo>
                    <a:pt x="8245" y="6742"/>
                  </a:lnTo>
                  <a:lnTo>
                    <a:pt x="8473" y="6378"/>
                  </a:lnTo>
                  <a:lnTo>
                    <a:pt x="8655" y="5922"/>
                  </a:lnTo>
                  <a:lnTo>
                    <a:pt x="8792" y="5467"/>
                  </a:lnTo>
                  <a:lnTo>
                    <a:pt x="8883" y="4965"/>
                  </a:lnTo>
                  <a:lnTo>
                    <a:pt x="8929" y="4419"/>
                  </a:lnTo>
                  <a:lnTo>
                    <a:pt x="8929" y="4419"/>
                  </a:lnTo>
                  <a:lnTo>
                    <a:pt x="8883" y="3963"/>
                  </a:lnTo>
                  <a:lnTo>
                    <a:pt x="8838" y="3553"/>
                  </a:lnTo>
                  <a:lnTo>
                    <a:pt x="8701" y="3098"/>
                  </a:lnTo>
                  <a:lnTo>
                    <a:pt x="8564" y="2688"/>
                  </a:lnTo>
                  <a:lnTo>
                    <a:pt x="8382" y="2323"/>
                  </a:lnTo>
                  <a:lnTo>
                    <a:pt x="8154" y="1959"/>
                  </a:lnTo>
                  <a:lnTo>
                    <a:pt x="7881" y="1595"/>
                  </a:lnTo>
                  <a:lnTo>
                    <a:pt x="7608" y="1276"/>
                  </a:lnTo>
                  <a:lnTo>
                    <a:pt x="7289" y="1002"/>
                  </a:lnTo>
                  <a:lnTo>
                    <a:pt x="6970" y="729"/>
                  </a:lnTo>
                  <a:lnTo>
                    <a:pt x="6606" y="501"/>
                  </a:lnTo>
                  <a:lnTo>
                    <a:pt x="6196" y="319"/>
                  </a:lnTo>
                  <a:lnTo>
                    <a:pt x="5786" y="183"/>
                  </a:lnTo>
                  <a:lnTo>
                    <a:pt x="5376" y="91"/>
                  </a:lnTo>
                  <a:lnTo>
                    <a:pt x="4920" y="0"/>
                  </a:lnTo>
                  <a:lnTo>
                    <a:pt x="4465" y="0"/>
                  </a:lnTo>
                  <a:lnTo>
                    <a:pt x="446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211300" y="1400950"/>
              <a:ext cx="103650" cy="53550"/>
            </a:xfrm>
            <a:custGeom>
              <a:avLst/>
              <a:gdLst/>
              <a:ahLst/>
              <a:cxnLst/>
              <a:rect l="l" t="t" r="r" b="b"/>
              <a:pathLst>
                <a:path w="4146" h="2142" fill="none" extrusionOk="0">
                  <a:moveTo>
                    <a:pt x="4145" y="684"/>
                  </a:moveTo>
                  <a:lnTo>
                    <a:pt x="2733" y="2142"/>
                  </a:lnTo>
                  <a:lnTo>
                    <a:pt x="2733" y="2142"/>
                  </a:lnTo>
                  <a:lnTo>
                    <a:pt x="2414" y="2051"/>
                  </a:lnTo>
                  <a:lnTo>
                    <a:pt x="2096" y="2005"/>
                  </a:lnTo>
                  <a:lnTo>
                    <a:pt x="1777" y="2051"/>
                  </a:lnTo>
                  <a:lnTo>
                    <a:pt x="1458" y="2142"/>
                  </a:lnTo>
                  <a:lnTo>
                    <a:pt x="0" y="684"/>
                  </a:lnTo>
                  <a:lnTo>
                    <a:pt x="0" y="684"/>
                  </a:lnTo>
                  <a:lnTo>
                    <a:pt x="501" y="411"/>
                  </a:lnTo>
                  <a:lnTo>
                    <a:pt x="1002" y="183"/>
                  </a:lnTo>
                  <a:lnTo>
                    <a:pt x="1549" y="46"/>
                  </a:lnTo>
                  <a:lnTo>
                    <a:pt x="2096" y="1"/>
                  </a:lnTo>
                  <a:lnTo>
                    <a:pt x="2642" y="46"/>
                  </a:lnTo>
                  <a:lnTo>
                    <a:pt x="3189" y="183"/>
                  </a:lnTo>
                  <a:lnTo>
                    <a:pt x="3690" y="411"/>
                  </a:lnTo>
                  <a:lnTo>
                    <a:pt x="4145" y="684"/>
                  </a:lnTo>
                  <a:lnTo>
                    <a:pt x="4145" y="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5251150" y="1474975"/>
              <a:ext cx="25075" cy="25075"/>
            </a:xfrm>
            <a:custGeom>
              <a:avLst/>
              <a:gdLst/>
              <a:ahLst/>
              <a:cxnLst/>
              <a:rect l="l" t="t" r="r" b="b"/>
              <a:pathLst>
                <a:path w="1003" h="1003" fill="none" extrusionOk="0">
                  <a:moveTo>
                    <a:pt x="137" y="183"/>
                  </a:moveTo>
                  <a:lnTo>
                    <a:pt x="137" y="183"/>
                  </a:lnTo>
                  <a:lnTo>
                    <a:pt x="319" y="46"/>
                  </a:lnTo>
                  <a:lnTo>
                    <a:pt x="502" y="1"/>
                  </a:lnTo>
                  <a:lnTo>
                    <a:pt x="684" y="46"/>
                  </a:lnTo>
                  <a:lnTo>
                    <a:pt x="866" y="183"/>
                  </a:lnTo>
                  <a:lnTo>
                    <a:pt x="866" y="183"/>
                  </a:lnTo>
                  <a:lnTo>
                    <a:pt x="957" y="320"/>
                  </a:lnTo>
                  <a:lnTo>
                    <a:pt x="1003" y="502"/>
                  </a:lnTo>
                  <a:lnTo>
                    <a:pt x="957" y="684"/>
                  </a:lnTo>
                  <a:lnTo>
                    <a:pt x="866" y="866"/>
                  </a:lnTo>
                  <a:lnTo>
                    <a:pt x="866" y="866"/>
                  </a:lnTo>
                  <a:lnTo>
                    <a:pt x="684" y="1003"/>
                  </a:lnTo>
                  <a:lnTo>
                    <a:pt x="456" y="1003"/>
                  </a:lnTo>
                  <a:lnTo>
                    <a:pt x="319" y="957"/>
                  </a:lnTo>
                  <a:lnTo>
                    <a:pt x="137" y="866"/>
                  </a:lnTo>
                  <a:lnTo>
                    <a:pt x="46" y="730"/>
                  </a:lnTo>
                  <a:lnTo>
                    <a:pt x="1" y="547"/>
                  </a:lnTo>
                  <a:lnTo>
                    <a:pt x="46" y="365"/>
                  </a:lnTo>
                  <a:lnTo>
                    <a:pt x="137" y="183"/>
                  </a:lnTo>
                  <a:lnTo>
                    <a:pt x="137" y="1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5177125" y="1436275"/>
              <a:ext cx="53550" cy="103650"/>
            </a:xfrm>
            <a:custGeom>
              <a:avLst/>
              <a:gdLst/>
              <a:ahLst/>
              <a:cxnLst/>
              <a:rect l="l" t="t" r="r" b="b"/>
              <a:pathLst>
                <a:path w="2142" h="4146" fill="none" extrusionOk="0">
                  <a:moveTo>
                    <a:pt x="684" y="0"/>
                  </a:moveTo>
                  <a:lnTo>
                    <a:pt x="2142" y="1412"/>
                  </a:lnTo>
                  <a:lnTo>
                    <a:pt x="2142" y="1412"/>
                  </a:lnTo>
                  <a:lnTo>
                    <a:pt x="2005" y="1731"/>
                  </a:lnTo>
                  <a:lnTo>
                    <a:pt x="1959" y="2050"/>
                  </a:lnTo>
                  <a:lnTo>
                    <a:pt x="2005" y="2369"/>
                  </a:lnTo>
                  <a:lnTo>
                    <a:pt x="2142" y="2688"/>
                  </a:lnTo>
                  <a:lnTo>
                    <a:pt x="684" y="4145"/>
                  </a:lnTo>
                  <a:lnTo>
                    <a:pt x="684" y="4145"/>
                  </a:lnTo>
                  <a:lnTo>
                    <a:pt x="411" y="3644"/>
                  </a:lnTo>
                  <a:lnTo>
                    <a:pt x="183" y="3143"/>
                  </a:lnTo>
                  <a:lnTo>
                    <a:pt x="46" y="2596"/>
                  </a:lnTo>
                  <a:lnTo>
                    <a:pt x="1" y="2050"/>
                  </a:lnTo>
                  <a:lnTo>
                    <a:pt x="46" y="1503"/>
                  </a:lnTo>
                  <a:lnTo>
                    <a:pt x="183" y="1002"/>
                  </a:lnTo>
                  <a:lnTo>
                    <a:pt x="365" y="456"/>
                  </a:lnTo>
                  <a:lnTo>
                    <a:pt x="684" y="0"/>
                  </a:lnTo>
                  <a:lnTo>
                    <a:pt x="68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5211300" y="1521675"/>
              <a:ext cx="103650" cy="52400"/>
            </a:xfrm>
            <a:custGeom>
              <a:avLst/>
              <a:gdLst/>
              <a:ahLst/>
              <a:cxnLst/>
              <a:rect l="l" t="t" r="r" b="b"/>
              <a:pathLst>
                <a:path w="4146" h="2096" fill="none" extrusionOk="0">
                  <a:moveTo>
                    <a:pt x="0" y="1413"/>
                  </a:moveTo>
                  <a:lnTo>
                    <a:pt x="1458" y="0"/>
                  </a:lnTo>
                  <a:lnTo>
                    <a:pt x="1458" y="0"/>
                  </a:lnTo>
                  <a:lnTo>
                    <a:pt x="1777" y="92"/>
                  </a:lnTo>
                  <a:lnTo>
                    <a:pt x="2096" y="137"/>
                  </a:lnTo>
                  <a:lnTo>
                    <a:pt x="2414" y="92"/>
                  </a:lnTo>
                  <a:lnTo>
                    <a:pt x="2733" y="0"/>
                  </a:lnTo>
                  <a:lnTo>
                    <a:pt x="4145" y="1413"/>
                  </a:lnTo>
                  <a:lnTo>
                    <a:pt x="4145" y="1413"/>
                  </a:lnTo>
                  <a:lnTo>
                    <a:pt x="3690" y="1731"/>
                  </a:lnTo>
                  <a:lnTo>
                    <a:pt x="3189" y="1914"/>
                  </a:lnTo>
                  <a:lnTo>
                    <a:pt x="2642" y="2050"/>
                  </a:lnTo>
                  <a:lnTo>
                    <a:pt x="2096" y="2096"/>
                  </a:lnTo>
                  <a:lnTo>
                    <a:pt x="1549" y="2050"/>
                  </a:lnTo>
                  <a:lnTo>
                    <a:pt x="1002" y="1914"/>
                  </a:lnTo>
                  <a:lnTo>
                    <a:pt x="501" y="1731"/>
                  </a:lnTo>
                  <a:lnTo>
                    <a:pt x="0" y="1413"/>
                  </a:lnTo>
                  <a:lnTo>
                    <a:pt x="0" y="141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5296700" y="1436275"/>
              <a:ext cx="53550" cy="103650"/>
            </a:xfrm>
            <a:custGeom>
              <a:avLst/>
              <a:gdLst/>
              <a:ahLst/>
              <a:cxnLst/>
              <a:rect l="l" t="t" r="r" b="b"/>
              <a:pathLst>
                <a:path w="2142" h="4146" fill="none" extrusionOk="0">
                  <a:moveTo>
                    <a:pt x="1458" y="4145"/>
                  </a:moveTo>
                  <a:lnTo>
                    <a:pt x="1" y="2688"/>
                  </a:lnTo>
                  <a:lnTo>
                    <a:pt x="1" y="2688"/>
                  </a:lnTo>
                  <a:lnTo>
                    <a:pt x="137" y="2369"/>
                  </a:lnTo>
                  <a:lnTo>
                    <a:pt x="137" y="2050"/>
                  </a:lnTo>
                  <a:lnTo>
                    <a:pt x="137" y="1731"/>
                  </a:lnTo>
                  <a:lnTo>
                    <a:pt x="1" y="1412"/>
                  </a:lnTo>
                  <a:lnTo>
                    <a:pt x="1458" y="0"/>
                  </a:lnTo>
                  <a:lnTo>
                    <a:pt x="1458" y="0"/>
                  </a:lnTo>
                  <a:lnTo>
                    <a:pt x="1732" y="456"/>
                  </a:lnTo>
                  <a:lnTo>
                    <a:pt x="1959" y="957"/>
                  </a:lnTo>
                  <a:lnTo>
                    <a:pt x="2096" y="1503"/>
                  </a:lnTo>
                  <a:lnTo>
                    <a:pt x="2142" y="2050"/>
                  </a:lnTo>
                  <a:lnTo>
                    <a:pt x="2096" y="2596"/>
                  </a:lnTo>
                  <a:lnTo>
                    <a:pt x="1959" y="3143"/>
                  </a:lnTo>
                  <a:lnTo>
                    <a:pt x="1732" y="3644"/>
                  </a:lnTo>
                  <a:lnTo>
                    <a:pt x="1458" y="4145"/>
                  </a:lnTo>
                  <a:lnTo>
                    <a:pt x="1458" y="41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5333150" y="1539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101975" y="1229000"/>
              <a:ext cx="421375" cy="419100"/>
            </a:xfrm>
            <a:custGeom>
              <a:avLst/>
              <a:gdLst/>
              <a:ahLst/>
              <a:cxnLst/>
              <a:rect l="l" t="t" r="r" b="b"/>
              <a:pathLst>
                <a:path w="16855" h="16764" extrusionOk="0">
                  <a:moveTo>
                    <a:pt x="13894" y="957"/>
                  </a:moveTo>
                  <a:lnTo>
                    <a:pt x="14258" y="1003"/>
                  </a:lnTo>
                  <a:lnTo>
                    <a:pt x="14668" y="1139"/>
                  </a:lnTo>
                  <a:lnTo>
                    <a:pt x="14987" y="1322"/>
                  </a:lnTo>
                  <a:lnTo>
                    <a:pt x="15260" y="1549"/>
                  </a:lnTo>
                  <a:lnTo>
                    <a:pt x="15534" y="1823"/>
                  </a:lnTo>
                  <a:lnTo>
                    <a:pt x="15716" y="2187"/>
                  </a:lnTo>
                  <a:lnTo>
                    <a:pt x="15807" y="2551"/>
                  </a:lnTo>
                  <a:lnTo>
                    <a:pt x="15852" y="2916"/>
                  </a:lnTo>
                  <a:lnTo>
                    <a:pt x="14395" y="2916"/>
                  </a:lnTo>
                  <a:lnTo>
                    <a:pt x="14395" y="1959"/>
                  </a:lnTo>
                  <a:lnTo>
                    <a:pt x="13393" y="1959"/>
                  </a:lnTo>
                  <a:lnTo>
                    <a:pt x="13393" y="2916"/>
                  </a:lnTo>
                  <a:lnTo>
                    <a:pt x="11889" y="2916"/>
                  </a:lnTo>
                  <a:lnTo>
                    <a:pt x="11935" y="2551"/>
                  </a:lnTo>
                  <a:lnTo>
                    <a:pt x="12072" y="2187"/>
                  </a:lnTo>
                  <a:lnTo>
                    <a:pt x="12254" y="1823"/>
                  </a:lnTo>
                  <a:lnTo>
                    <a:pt x="12482" y="1549"/>
                  </a:lnTo>
                  <a:lnTo>
                    <a:pt x="12755" y="1322"/>
                  </a:lnTo>
                  <a:lnTo>
                    <a:pt x="13119" y="1139"/>
                  </a:lnTo>
                  <a:lnTo>
                    <a:pt x="13484" y="1003"/>
                  </a:lnTo>
                  <a:lnTo>
                    <a:pt x="13894" y="957"/>
                  </a:lnTo>
                  <a:close/>
                  <a:moveTo>
                    <a:pt x="15579" y="3918"/>
                  </a:moveTo>
                  <a:lnTo>
                    <a:pt x="15442" y="4146"/>
                  </a:lnTo>
                  <a:lnTo>
                    <a:pt x="15260" y="4374"/>
                  </a:lnTo>
                  <a:lnTo>
                    <a:pt x="15078" y="4510"/>
                  </a:lnTo>
                  <a:lnTo>
                    <a:pt x="14850" y="4647"/>
                  </a:lnTo>
                  <a:lnTo>
                    <a:pt x="14622" y="4784"/>
                  </a:lnTo>
                  <a:lnTo>
                    <a:pt x="14395" y="4829"/>
                  </a:lnTo>
                  <a:lnTo>
                    <a:pt x="14121" y="4875"/>
                  </a:lnTo>
                  <a:lnTo>
                    <a:pt x="13894" y="4920"/>
                  </a:lnTo>
                  <a:lnTo>
                    <a:pt x="13620" y="4875"/>
                  </a:lnTo>
                  <a:lnTo>
                    <a:pt x="13393" y="4829"/>
                  </a:lnTo>
                  <a:lnTo>
                    <a:pt x="13165" y="4784"/>
                  </a:lnTo>
                  <a:lnTo>
                    <a:pt x="12937" y="4647"/>
                  </a:lnTo>
                  <a:lnTo>
                    <a:pt x="12709" y="4510"/>
                  </a:lnTo>
                  <a:lnTo>
                    <a:pt x="12482" y="4374"/>
                  </a:lnTo>
                  <a:lnTo>
                    <a:pt x="12345" y="4146"/>
                  </a:lnTo>
                  <a:lnTo>
                    <a:pt x="12163" y="3918"/>
                  </a:lnTo>
                  <a:close/>
                  <a:moveTo>
                    <a:pt x="6469" y="4920"/>
                  </a:moveTo>
                  <a:lnTo>
                    <a:pt x="6970" y="4966"/>
                  </a:lnTo>
                  <a:lnTo>
                    <a:pt x="7516" y="5011"/>
                  </a:lnTo>
                  <a:lnTo>
                    <a:pt x="8017" y="5148"/>
                  </a:lnTo>
                  <a:lnTo>
                    <a:pt x="8518" y="5330"/>
                  </a:lnTo>
                  <a:lnTo>
                    <a:pt x="8974" y="5558"/>
                  </a:lnTo>
                  <a:lnTo>
                    <a:pt x="9475" y="5831"/>
                  </a:lnTo>
                  <a:lnTo>
                    <a:pt x="9885" y="6150"/>
                  </a:lnTo>
                  <a:lnTo>
                    <a:pt x="10295" y="6514"/>
                  </a:lnTo>
                  <a:lnTo>
                    <a:pt x="10705" y="6924"/>
                  </a:lnTo>
                  <a:lnTo>
                    <a:pt x="11024" y="7380"/>
                  </a:lnTo>
                  <a:lnTo>
                    <a:pt x="11297" y="7836"/>
                  </a:lnTo>
                  <a:lnTo>
                    <a:pt x="11525" y="8291"/>
                  </a:lnTo>
                  <a:lnTo>
                    <a:pt x="11662" y="8792"/>
                  </a:lnTo>
                  <a:lnTo>
                    <a:pt x="11798" y="9293"/>
                  </a:lnTo>
                  <a:lnTo>
                    <a:pt x="11889" y="9840"/>
                  </a:lnTo>
                  <a:lnTo>
                    <a:pt x="11889" y="10341"/>
                  </a:lnTo>
                  <a:lnTo>
                    <a:pt x="11889" y="10887"/>
                  </a:lnTo>
                  <a:lnTo>
                    <a:pt x="11798" y="11389"/>
                  </a:lnTo>
                  <a:lnTo>
                    <a:pt x="11662" y="11890"/>
                  </a:lnTo>
                  <a:lnTo>
                    <a:pt x="11525" y="12391"/>
                  </a:lnTo>
                  <a:lnTo>
                    <a:pt x="11297" y="12892"/>
                  </a:lnTo>
                  <a:lnTo>
                    <a:pt x="11024" y="13347"/>
                  </a:lnTo>
                  <a:lnTo>
                    <a:pt x="10705" y="13803"/>
                  </a:lnTo>
                  <a:lnTo>
                    <a:pt x="10295" y="14213"/>
                  </a:lnTo>
                  <a:lnTo>
                    <a:pt x="9885" y="14577"/>
                  </a:lnTo>
                  <a:lnTo>
                    <a:pt x="9475" y="14896"/>
                  </a:lnTo>
                  <a:lnTo>
                    <a:pt x="8974" y="15169"/>
                  </a:lnTo>
                  <a:lnTo>
                    <a:pt x="8518" y="15397"/>
                  </a:lnTo>
                  <a:lnTo>
                    <a:pt x="8017" y="15579"/>
                  </a:lnTo>
                  <a:lnTo>
                    <a:pt x="7516" y="15670"/>
                  </a:lnTo>
                  <a:lnTo>
                    <a:pt x="6970" y="15762"/>
                  </a:lnTo>
                  <a:lnTo>
                    <a:pt x="6469" y="15807"/>
                  </a:lnTo>
                  <a:lnTo>
                    <a:pt x="5968" y="15762"/>
                  </a:lnTo>
                  <a:lnTo>
                    <a:pt x="5421" y="15670"/>
                  </a:lnTo>
                  <a:lnTo>
                    <a:pt x="4920" y="15579"/>
                  </a:lnTo>
                  <a:lnTo>
                    <a:pt x="4419" y="15397"/>
                  </a:lnTo>
                  <a:lnTo>
                    <a:pt x="3918" y="15169"/>
                  </a:lnTo>
                  <a:lnTo>
                    <a:pt x="3462" y="14896"/>
                  </a:lnTo>
                  <a:lnTo>
                    <a:pt x="3052" y="14577"/>
                  </a:lnTo>
                  <a:lnTo>
                    <a:pt x="2642" y="14213"/>
                  </a:lnTo>
                  <a:lnTo>
                    <a:pt x="2232" y="13803"/>
                  </a:lnTo>
                  <a:lnTo>
                    <a:pt x="1913" y="13347"/>
                  </a:lnTo>
                  <a:lnTo>
                    <a:pt x="1640" y="12892"/>
                  </a:lnTo>
                  <a:lnTo>
                    <a:pt x="1412" y="12391"/>
                  </a:lnTo>
                  <a:lnTo>
                    <a:pt x="1276" y="11890"/>
                  </a:lnTo>
                  <a:lnTo>
                    <a:pt x="1139" y="11389"/>
                  </a:lnTo>
                  <a:lnTo>
                    <a:pt x="1048" y="10887"/>
                  </a:lnTo>
                  <a:lnTo>
                    <a:pt x="1048" y="10341"/>
                  </a:lnTo>
                  <a:lnTo>
                    <a:pt x="1048" y="9840"/>
                  </a:lnTo>
                  <a:lnTo>
                    <a:pt x="1139" y="9293"/>
                  </a:lnTo>
                  <a:lnTo>
                    <a:pt x="1276" y="8792"/>
                  </a:lnTo>
                  <a:lnTo>
                    <a:pt x="1412" y="8291"/>
                  </a:lnTo>
                  <a:lnTo>
                    <a:pt x="1640" y="7836"/>
                  </a:lnTo>
                  <a:lnTo>
                    <a:pt x="1913" y="7380"/>
                  </a:lnTo>
                  <a:lnTo>
                    <a:pt x="2232" y="6924"/>
                  </a:lnTo>
                  <a:lnTo>
                    <a:pt x="2642" y="6514"/>
                  </a:lnTo>
                  <a:lnTo>
                    <a:pt x="3052" y="6150"/>
                  </a:lnTo>
                  <a:lnTo>
                    <a:pt x="3462" y="5831"/>
                  </a:lnTo>
                  <a:lnTo>
                    <a:pt x="3918" y="5558"/>
                  </a:lnTo>
                  <a:lnTo>
                    <a:pt x="4419" y="5330"/>
                  </a:lnTo>
                  <a:lnTo>
                    <a:pt x="4920" y="5148"/>
                  </a:lnTo>
                  <a:lnTo>
                    <a:pt x="5421" y="5011"/>
                  </a:lnTo>
                  <a:lnTo>
                    <a:pt x="5968" y="4966"/>
                  </a:lnTo>
                  <a:lnTo>
                    <a:pt x="6469" y="4920"/>
                  </a:lnTo>
                  <a:close/>
                  <a:moveTo>
                    <a:pt x="13894" y="1"/>
                  </a:moveTo>
                  <a:lnTo>
                    <a:pt x="13347" y="46"/>
                  </a:lnTo>
                  <a:lnTo>
                    <a:pt x="12800" y="183"/>
                  </a:lnTo>
                  <a:lnTo>
                    <a:pt x="12345" y="411"/>
                  </a:lnTo>
                  <a:lnTo>
                    <a:pt x="11889" y="729"/>
                  </a:lnTo>
                  <a:lnTo>
                    <a:pt x="11707" y="912"/>
                  </a:lnTo>
                  <a:lnTo>
                    <a:pt x="11525" y="1139"/>
                  </a:lnTo>
                  <a:lnTo>
                    <a:pt x="11343" y="1367"/>
                  </a:lnTo>
                  <a:lnTo>
                    <a:pt x="11206" y="1640"/>
                  </a:lnTo>
                  <a:lnTo>
                    <a:pt x="11115" y="1914"/>
                  </a:lnTo>
                  <a:lnTo>
                    <a:pt x="11024" y="2233"/>
                  </a:lnTo>
                  <a:lnTo>
                    <a:pt x="10933" y="2597"/>
                  </a:lnTo>
                  <a:lnTo>
                    <a:pt x="10933" y="2916"/>
                  </a:lnTo>
                  <a:lnTo>
                    <a:pt x="10978" y="3463"/>
                  </a:lnTo>
                  <a:lnTo>
                    <a:pt x="11115" y="3964"/>
                  </a:lnTo>
                  <a:lnTo>
                    <a:pt x="11343" y="4465"/>
                  </a:lnTo>
                  <a:lnTo>
                    <a:pt x="11616" y="4875"/>
                  </a:lnTo>
                  <a:lnTo>
                    <a:pt x="11980" y="5239"/>
                  </a:lnTo>
                  <a:lnTo>
                    <a:pt x="12390" y="5512"/>
                  </a:lnTo>
                  <a:lnTo>
                    <a:pt x="12891" y="5740"/>
                  </a:lnTo>
                  <a:lnTo>
                    <a:pt x="13393" y="5877"/>
                  </a:lnTo>
                  <a:lnTo>
                    <a:pt x="13393" y="7881"/>
                  </a:lnTo>
                  <a:lnTo>
                    <a:pt x="15852" y="7881"/>
                  </a:lnTo>
                  <a:lnTo>
                    <a:pt x="15852" y="9384"/>
                  </a:lnTo>
                  <a:lnTo>
                    <a:pt x="12800" y="9384"/>
                  </a:lnTo>
                  <a:lnTo>
                    <a:pt x="12709" y="8883"/>
                  </a:lnTo>
                  <a:lnTo>
                    <a:pt x="12573" y="8382"/>
                  </a:lnTo>
                  <a:lnTo>
                    <a:pt x="12436" y="7927"/>
                  </a:lnTo>
                  <a:lnTo>
                    <a:pt x="12208" y="7471"/>
                  </a:lnTo>
                  <a:lnTo>
                    <a:pt x="11980" y="7016"/>
                  </a:lnTo>
                  <a:lnTo>
                    <a:pt x="11707" y="6606"/>
                  </a:lnTo>
                  <a:lnTo>
                    <a:pt x="11388" y="6196"/>
                  </a:lnTo>
                  <a:lnTo>
                    <a:pt x="11024" y="5831"/>
                  </a:lnTo>
                  <a:lnTo>
                    <a:pt x="10432" y="5330"/>
                  </a:lnTo>
                  <a:lnTo>
                    <a:pt x="9794" y="4875"/>
                  </a:lnTo>
                  <a:lnTo>
                    <a:pt x="9202" y="4556"/>
                  </a:lnTo>
                  <a:lnTo>
                    <a:pt x="8564" y="4282"/>
                  </a:lnTo>
                  <a:lnTo>
                    <a:pt x="7972" y="4100"/>
                  </a:lnTo>
                  <a:lnTo>
                    <a:pt x="7334" y="3964"/>
                  </a:lnTo>
                  <a:lnTo>
                    <a:pt x="6742" y="3918"/>
                  </a:lnTo>
                  <a:lnTo>
                    <a:pt x="6150" y="3918"/>
                  </a:lnTo>
                  <a:lnTo>
                    <a:pt x="5558" y="3964"/>
                  </a:lnTo>
                  <a:lnTo>
                    <a:pt x="4965" y="4100"/>
                  </a:lnTo>
                  <a:lnTo>
                    <a:pt x="4373" y="4282"/>
                  </a:lnTo>
                  <a:lnTo>
                    <a:pt x="3872" y="4510"/>
                  </a:lnTo>
                  <a:lnTo>
                    <a:pt x="3325" y="4784"/>
                  </a:lnTo>
                  <a:lnTo>
                    <a:pt x="2824" y="5057"/>
                  </a:lnTo>
                  <a:lnTo>
                    <a:pt x="2369" y="5421"/>
                  </a:lnTo>
                  <a:lnTo>
                    <a:pt x="1959" y="5831"/>
                  </a:lnTo>
                  <a:lnTo>
                    <a:pt x="1549" y="6287"/>
                  </a:lnTo>
                  <a:lnTo>
                    <a:pt x="1185" y="6742"/>
                  </a:lnTo>
                  <a:lnTo>
                    <a:pt x="866" y="7243"/>
                  </a:lnTo>
                  <a:lnTo>
                    <a:pt x="592" y="7744"/>
                  </a:lnTo>
                  <a:lnTo>
                    <a:pt x="365" y="8291"/>
                  </a:lnTo>
                  <a:lnTo>
                    <a:pt x="228" y="8838"/>
                  </a:lnTo>
                  <a:lnTo>
                    <a:pt x="91" y="9430"/>
                  </a:lnTo>
                  <a:lnTo>
                    <a:pt x="0" y="10022"/>
                  </a:lnTo>
                  <a:lnTo>
                    <a:pt x="0" y="10614"/>
                  </a:lnTo>
                  <a:lnTo>
                    <a:pt x="91" y="11252"/>
                  </a:lnTo>
                  <a:lnTo>
                    <a:pt x="182" y="11844"/>
                  </a:lnTo>
                  <a:lnTo>
                    <a:pt x="410" y="12482"/>
                  </a:lnTo>
                  <a:lnTo>
                    <a:pt x="683" y="13074"/>
                  </a:lnTo>
                  <a:lnTo>
                    <a:pt x="1002" y="13712"/>
                  </a:lnTo>
                  <a:lnTo>
                    <a:pt x="1412" y="14304"/>
                  </a:lnTo>
                  <a:lnTo>
                    <a:pt x="1913" y="14896"/>
                  </a:lnTo>
                  <a:lnTo>
                    <a:pt x="2323" y="15260"/>
                  </a:lnTo>
                  <a:lnTo>
                    <a:pt x="2688" y="15579"/>
                  </a:lnTo>
                  <a:lnTo>
                    <a:pt x="3143" y="15853"/>
                  </a:lnTo>
                  <a:lnTo>
                    <a:pt x="3553" y="16080"/>
                  </a:lnTo>
                  <a:lnTo>
                    <a:pt x="3963" y="16308"/>
                  </a:lnTo>
                  <a:lnTo>
                    <a:pt x="4419" y="16445"/>
                  </a:lnTo>
                  <a:lnTo>
                    <a:pt x="4874" y="16582"/>
                  </a:lnTo>
                  <a:lnTo>
                    <a:pt x="5330" y="16673"/>
                  </a:lnTo>
                  <a:lnTo>
                    <a:pt x="5785" y="16764"/>
                  </a:lnTo>
                  <a:lnTo>
                    <a:pt x="6696" y="16764"/>
                  </a:lnTo>
                  <a:lnTo>
                    <a:pt x="7152" y="16718"/>
                  </a:lnTo>
                  <a:lnTo>
                    <a:pt x="7607" y="16673"/>
                  </a:lnTo>
                  <a:lnTo>
                    <a:pt x="8063" y="16536"/>
                  </a:lnTo>
                  <a:lnTo>
                    <a:pt x="8518" y="16399"/>
                  </a:lnTo>
                  <a:lnTo>
                    <a:pt x="8928" y="16263"/>
                  </a:lnTo>
                  <a:lnTo>
                    <a:pt x="9338" y="16080"/>
                  </a:lnTo>
                  <a:lnTo>
                    <a:pt x="9748" y="15853"/>
                  </a:lnTo>
                  <a:lnTo>
                    <a:pt x="10113" y="15625"/>
                  </a:lnTo>
                  <a:lnTo>
                    <a:pt x="10477" y="15352"/>
                  </a:lnTo>
                  <a:lnTo>
                    <a:pt x="10842" y="15033"/>
                  </a:lnTo>
                  <a:lnTo>
                    <a:pt x="11160" y="14714"/>
                  </a:lnTo>
                  <a:lnTo>
                    <a:pt x="11479" y="14395"/>
                  </a:lnTo>
                  <a:lnTo>
                    <a:pt x="11753" y="14031"/>
                  </a:lnTo>
                  <a:lnTo>
                    <a:pt x="12026" y="13621"/>
                  </a:lnTo>
                  <a:lnTo>
                    <a:pt x="12254" y="13211"/>
                  </a:lnTo>
                  <a:lnTo>
                    <a:pt x="12436" y="12801"/>
                  </a:lnTo>
                  <a:lnTo>
                    <a:pt x="12573" y="12345"/>
                  </a:lnTo>
                  <a:lnTo>
                    <a:pt x="12709" y="11890"/>
                  </a:lnTo>
                  <a:lnTo>
                    <a:pt x="12800" y="11389"/>
                  </a:lnTo>
                  <a:lnTo>
                    <a:pt x="12891" y="10887"/>
                  </a:lnTo>
                  <a:lnTo>
                    <a:pt x="12891" y="10341"/>
                  </a:lnTo>
                  <a:lnTo>
                    <a:pt x="16855" y="10341"/>
                  </a:lnTo>
                  <a:lnTo>
                    <a:pt x="16855" y="6879"/>
                  </a:lnTo>
                  <a:lnTo>
                    <a:pt x="14395" y="6879"/>
                  </a:lnTo>
                  <a:lnTo>
                    <a:pt x="14395" y="5877"/>
                  </a:lnTo>
                  <a:lnTo>
                    <a:pt x="14896" y="5740"/>
                  </a:lnTo>
                  <a:lnTo>
                    <a:pt x="15351" y="5512"/>
                  </a:lnTo>
                  <a:lnTo>
                    <a:pt x="15761" y="5239"/>
                  </a:lnTo>
                  <a:lnTo>
                    <a:pt x="16126" y="4875"/>
                  </a:lnTo>
                  <a:lnTo>
                    <a:pt x="16445" y="4465"/>
                  </a:lnTo>
                  <a:lnTo>
                    <a:pt x="16672" y="3964"/>
                  </a:lnTo>
                  <a:lnTo>
                    <a:pt x="16809" y="3463"/>
                  </a:lnTo>
                  <a:lnTo>
                    <a:pt x="16855" y="2916"/>
                  </a:lnTo>
                  <a:lnTo>
                    <a:pt x="16809" y="2597"/>
                  </a:lnTo>
                  <a:lnTo>
                    <a:pt x="16763" y="2233"/>
                  </a:lnTo>
                  <a:lnTo>
                    <a:pt x="16672" y="1914"/>
                  </a:lnTo>
                  <a:lnTo>
                    <a:pt x="16536" y="1640"/>
                  </a:lnTo>
                  <a:lnTo>
                    <a:pt x="16399" y="1367"/>
                  </a:lnTo>
                  <a:lnTo>
                    <a:pt x="16262" y="1139"/>
                  </a:lnTo>
                  <a:lnTo>
                    <a:pt x="16080" y="912"/>
                  </a:lnTo>
                  <a:lnTo>
                    <a:pt x="15852" y="729"/>
                  </a:lnTo>
                  <a:lnTo>
                    <a:pt x="15442" y="411"/>
                  </a:lnTo>
                  <a:lnTo>
                    <a:pt x="14941" y="183"/>
                  </a:lnTo>
                  <a:lnTo>
                    <a:pt x="14440" y="46"/>
                  </a:lnTo>
                  <a:lnTo>
                    <a:pt x="13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5101975" y="1229000"/>
              <a:ext cx="421375" cy="419100"/>
            </a:xfrm>
            <a:custGeom>
              <a:avLst/>
              <a:gdLst/>
              <a:ahLst/>
              <a:cxnLst/>
              <a:rect l="l" t="t" r="r" b="b"/>
              <a:pathLst>
                <a:path w="16855" h="16764" fill="none" extrusionOk="0">
                  <a:moveTo>
                    <a:pt x="14395" y="5877"/>
                  </a:moveTo>
                  <a:lnTo>
                    <a:pt x="14395" y="5877"/>
                  </a:lnTo>
                  <a:lnTo>
                    <a:pt x="14896" y="5740"/>
                  </a:lnTo>
                  <a:lnTo>
                    <a:pt x="15351" y="5512"/>
                  </a:lnTo>
                  <a:lnTo>
                    <a:pt x="15761" y="5239"/>
                  </a:lnTo>
                  <a:lnTo>
                    <a:pt x="16126" y="4875"/>
                  </a:lnTo>
                  <a:lnTo>
                    <a:pt x="16445" y="4465"/>
                  </a:lnTo>
                  <a:lnTo>
                    <a:pt x="16672" y="3964"/>
                  </a:lnTo>
                  <a:lnTo>
                    <a:pt x="16809" y="3463"/>
                  </a:lnTo>
                  <a:lnTo>
                    <a:pt x="16855" y="2916"/>
                  </a:lnTo>
                  <a:lnTo>
                    <a:pt x="16855" y="2916"/>
                  </a:lnTo>
                  <a:lnTo>
                    <a:pt x="16809" y="2597"/>
                  </a:lnTo>
                  <a:lnTo>
                    <a:pt x="16763" y="2233"/>
                  </a:lnTo>
                  <a:lnTo>
                    <a:pt x="16672" y="1914"/>
                  </a:lnTo>
                  <a:lnTo>
                    <a:pt x="16536" y="1640"/>
                  </a:lnTo>
                  <a:lnTo>
                    <a:pt x="16399" y="1367"/>
                  </a:lnTo>
                  <a:lnTo>
                    <a:pt x="16262" y="1139"/>
                  </a:lnTo>
                  <a:lnTo>
                    <a:pt x="16080" y="912"/>
                  </a:lnTo>
                  <a:lnTo>
                    <a:pt x="15852" y="729"/>
                  </a:lnTo>
                  <a:lnTo>
                    <a:pt x="15442" y="411"/>
                  </a:lnTo>
                  <a:lnTo>
                    <a:pt x="14941" y="183"/>
                  </a:lnTo>
                  <a:lnTo>
                    <a:pt x="14440" y="46"/>
                  </a:lnTo>
                  <a:lnTo>
                    <a:pt x="13894" y="1"/>
                  </a:lnTo>
                  <a:lnTo>
                    <a:pt x="13347" y="46"/>
                  </a:lnTo>
                  <a:lnTo>
                    <a:pt x="12800" y="183"/>
                  </a:lnTo>
                  <a:lnTo>
                    <a:pt x="12345" y="411"/>
                  </a:lnTo>
                  <a:lnTo>
                    <a:pt x="11889" y="729"/>
                  </a:lnTo>
                  <a:lnTo>
                    <a:pt x="11707" y="912"/>
                  </a:lnTo>
                  <a:lnTo>
                    <a:pt x="11525" y="1139"/>
                  </a:lnTo>
                  <a:lnTo>
                    <a:pt x="11343" y="1367"/>
                  </a:lnTo>
                  <a:lnTo>
                    <a:pt x="11206" y="1640"/>
                  </a:lnTo>
                  <a:lnTo>
                    <a:pt x="11115" y="1914"/>
                  </a:lnTo>
                  <a:lnTo>
                    <a:pt x="11024" y="2233"/>
                  </a:lnTo>
                  <a:lnTo>
                    <a:pt x="10933" y="2597"/>
                  </a:lnTo>
                  <a:lnTo>
                    <a:pt x="10933" y="2916"/>
                  </a:lnTo>
                  <a:lnTo>
                    <a:pt x="10933" y="2916"/>
                  </a:lnTo>
                  <a:lnTo>
                    <a:pt x="10978" y="3463"/>
                  </a:lnTo>
                  <a:lnTo>
                    <a:pt x="11115" y="3964"/>
                  </a:lnTo>
                  <a:lnTo>
                    <a:pt x="11343" y="4465"/>
                  </a:lnTo>
                  <a:lnTo>
                    <a:pt x="11616" y="4875"/>
                  </a:lnTo>
                  <a:lnTo>
                    <a:pt x="11980" y="5239"/>
                  </a:lnTo>
                  <a:lnTo>
                    <a:pt x="12390" y="5512"/>
                  </a:lnTo>
                  <a:lnTo>
                    <a:pt x="12891" y="5740"/>
                  </a:lnTo>
                  <a:lnTo>
                    <a:pt x="13393" y="5877"/>
                  </a:lnTo>
                  <a:lnTo>
                    <a:pt x="13393" y="7881"/>
                  </a:lnTo>
                  <a:lnTo>
                    <a:pt x="15852" y="7881"/>
                  </a:lnTo>
                  <a:lnTo>
                    <a:pt x="15852" y="9384"/>
                  </a:lnTo>
                  <a:lnTo>
                    <a:pt x="12800" y="9384"/>
                  </a:lnTo>
                  <a:lnTo>
                    <a:pt x="12800" y="9384"/>
                  </a:lnTo>
                  <a:lnTo>
                    <a:pt x="12709" y="8883"/>
                  </a:lnTo>
                  <a:lnTo>
                    <a:pt x="12573" y="8382"/>
                  </a:lnTo>
                  <a:lnTo>
                    <a:pt x="12436" y="7927"/>
                  </a:lnTo>
                  <a:lnTo>
                    <a:pt x="12208" y="7471"/>
                  </a:lnTo>
                  <a:lnTo>
                    <a:pt x="11980" y="7016"/>
                  </a:lnTo>
                  <a:lnTo>
                    <a:pt x="11707" y="6606"/>
                  </a:lnTo>
                  <a:lnTo>
                    <a:pt x="11388" y="6196"/>
                  </a:lnTo>
                  <a:lnTo>
                    <a:pt x="11024" y="5831"/>
                  </a:lnTo>
                  <a:lnTo>
                    <a:pt x="11024" y="5831"/>
                  </a:lnTo>
                  <a:lnTo>
                    <a:pt x="10432" y="5330"/>
                  </a:lnTo>
                  <a:lnTo>
                    <a:pt x="9794" y="4875"/>
                  </a:lnTo>
                  <a:lnTo>
                    <a:pt x="9202" y="4556"/>
                  </a:lnTo>
                  <a:lnTo>
                    <a:pt x="8564" y="4282"/>
                  </a:lnTo>
                  <a:lnTo>
                    <a:pt x="7972" y="4100"/>
                  </a:lnTo>
                  <a:lnTo>
                    <a:pt x="7334" y="3964"/>
                  </a:lnTo>
                  <a:lnTo>
                    <a:pt x="6742" y="3918"/>
                  </a:lnTo>
                  <a:lnTo>
                    <a:pt x="6150" y="3918"/>
                  </a:lnTo>
                  <a:lnTo>
                    <a:pt x="5558" y="3964"/>
                  </a:lnTo>
                  <a:lnTo>
                    <a:pt x="4965" y="4100"/>
                  </a:lnTo>
                  <a:lnTo>
                    <a:pt x="4373" y="4282"/>
                  </a:lnTo>
                  <a:lnTo>
                    <a:pt x="3872" y="4510"/>
                  </a:lnTo>
                  <a:lnTo>
                    <a:pt x="3325" y="4784"/>
                  </a:lnTo>
                  <a:lnTo>
                    <a:pt x="2824" y="5057"/>
                  </a:lnTo>
                  <a:lnTo>
                    <a:pt x="2369" y="5421"/>
                  </a:lnTo>
                  <a:lnTo>
                    <a:pt x="1959" y="5831"/>
                  </a:lnTo>
                  <a:lnTo>
                    <a:pt x="1549" y="6287"/>
                  </a:lnTo>
                  <a:lnTo>
                    <a:pt x="1185" y="6742"/>
                  </a:lnTo>
                  <a:lnTo>
                    <a:pt x="866" y="7243"/>
                  </a:lnTo>
                  <a:lnTo>
                    <a:pt x="592" y="7744"/>
                  </a:lnTo>
                  <a:lnTo>
                    <a:pt x="365" y="8291"/>
                  </a:lnTo>
                  <a:lnTo>
                    <a:pt x="228" y="8838"/>
                  </a:lnTo>
                  <a:lnTo>
                    <a:pt x="91" y="9430"/>
                  </a:lnTo>
                  <a:lnTo>
                    <a:pt x="0" y="10022"/>
                  </a:lnTo>
                  <a:lnTo>
                    <a:pt x="0" y="10614"/>
                  </a:lnTo>
                  <a:lnTo>
                    <a:pt x="91" y="11252"/>
                  </a:lnTo>
                  <a:lnTo>
                    <a:pt x="182" y="11844"/>
                  </a:lnTo>
                  <a:lnTo>
                    <a:pt x="410" y="12482"/>
                  </a:lnTo>
                  <a:lnTo>
                    <a:pt x="683" y="13074"/>
                  </a:lnTo>
                  <a:lnTo>
                    <a:pt x="1002" y="13712"/>
                  </a:lnTo>
                  <a:lnTo>
                    <a:pt x="1412" y="14304"/>
                  </a:lnTo>
                  <a:lnTo>
                    <a:pt x="1913" y="14896"/>
                  </a:lnTo>
                  <a:lnTo>
                    <a:pt x="1913" y="14896"/>
                  </a:lnTo>
                  <a:lnTo>
                    <a:pt x="2323" y="15260"/>
                  </a:lnTo>
                  <a:lnTo>
                    <a:pt x="2688" y="15579"/>
                  </a:lnTo>
                  <a:lnTo>
                    <a:pt x="3143" y="15853"/>
                  </a:lnTo>
                  <a:lnTo>
                    <a:pt x="3553" y="16080"/>
                  </a:lnTo>
                  <a:lnTo>
                    <a:pt x="3963" y="16308"/>
                  </a:lnTo>
                  <a:lnTo>
                    <a:pt x="4419" y="16445"/>
                  </a:lnTo>
                  <a:lnTo>
                    <a:pt x="4874" y="16582"/>
                  </a:lnTo>
                  <a:lnTo>
                    <a:pt x="5330" y="16673"/>
                  </a:lnTo>
                  <a:lnTo>
                    <a:pt x="5785" y="16764"/>
                  </a:lnTo>
                  <a:lnTo>
                    <a:pt x="6241" y="16764"/>
                  </a:lnTo>
                  <a:lnTo>
                    <a:pt x="6696" y="16764"/>
                  </a:lnTo>
                  <a:lnTo>
                    <a:pt x="7152" y="16718"/>
                  </a:lnTo>
                  <a:lnTo>
                    <a:pt x="7607" y="16673"/>
                  </a:lnTo>
                  <a:lnTo>
                    <a:pt x="8063" y="16536"/>
                  </a:lnTo>
                  <a:lnTo>
                    <a:pt x="8518" y="16399"/>
                  </a:lnTo>
                  <a:lnTo>
                    <a:pt x="8928" y="16263"/>
                  </a:lnTo>
                  <a:lnTo>
                    <a:pt x="9338" y="16080"/>
                  </a:lnTo>
                  <a:lnTo>
                    <a:pt x="9748" y="15853"/>
                  </a:lnTo>
                  <a:lnTo>
                    <a:pt x="10113" y="15625"/>
                  </a:lnTo>
                  <a:lnTo>
                    <a:pt x="10477" y="15352"/>
                  </a:lnTo>
                  <a:lnTo>
                    <a:pt x="10842" y="15033"/>
                  </a:lnTo>
                  <a:lnTo>
                    <a:pt x="11160" y="14714"/>
                  </a:lnTo>
                  <a:lnTo>
                    <a:pt x="11479" y="14395"/>
                  </a:lnTo>
                  <a:lnTo>
                    <a:pt x="11753" y="14031"/>
                  </a:lnTo>
                  <a:lnTo>
                    <a:pt x="12026" y="13621"/>
                  </a:lnTo>
                  <a:lnTo>
                    <a:pt x="12254" y="13211"/>
                  </a:lnTo>
                  <a:lnTo>
                    <a:pt x="12436" y="12801"/>
                  </a:lnTo>
                  <a:lnTo>
                    <a:pt x="12573" y="12345"/>
                  </a:lnTo>
                  <a:lnTo>
                    <a:pt x="12709" y="11890"/>
                  </a:lnTo>
                  <a:lnTo>
                    <a:pt x="12800" y="11389"/>
                  </a:lnTo>
                  <a:lnTo>
                    <a:pt x="12891" y="10887"/>
                  </a:lnTo>
                  <a:lnTo>
                    <a:pt x="12891" y="10341"/>
                  </a:lnTo>
                  <a:lnTo>
                    <a:pt x="16855" y="10341"/>
                  </a:lnTo>
                  <a:lnTo>
                    <a:pt x="16855" y="6879"/>
                  </a:lnTo>
                  <a:lnTo>
                    <a:pt x="14395" y="6879"/>
                  </a:lnTo>
                  <a:lnTo>
                    <a:pt x="14395" y="587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5128150" y="1352000"/>
              <a:ext cx="271075" cy="272200"/>
            </a:xfrm>
            <a:custGeom>
              <a:avLst/>
              <a:gdLst/>
              <a:ahLst/>
              <a:cxnLst/>
              <a:rect l="l" t="t" r="r" b="b"/>
              <a:pathLst>
                <a:path w="10843" h="10888" fill="none" extrusionOk="0">
                  <a:moveTo>
                    <a:pt x="9248" y="9293"/>
                  </a:moveTo>
                  <a:lnTo>
                    <a:pt x="9248" y="9293"/>
                  </a:lnTo>
                  <a:lnTo>
                    <a:pt x="8838" y="9657"/>
                  </a:lnTo>
                  <a:lnTo>
                    <a:pt x="8428" y="9976"/>
                  </a:lnTo>
                  <a:lnTo>
                    <a:pt x="7927" y="10249"/>
                  </a:lnTo>
                  <a:lnTo>
                    <a:pt x="7471" y="10477"/>
                  </a:lnTo>
                  <a:lnTo>
                    <a:pt x="6970" y="10659"/>
                  </a:lnTo>
                  <a:lnTo>
                    <a:pt x="6469" y="10750"/>
                  </a:lnTo>
                  <a:lnTo>
                    <a:pt x="5923" y="10842"/>
                  </a:lnTo>
                  <a:lnTo>
                    <a:pt x="5422" y="10887"/>
                  </a:lnTo>
                  <a:lnTo>
                    <a:pt x="4921" y="10842"/>
                  </a:lnTo>
                  <a:lnTo>
                    <a:pt x="4374" y="10750"/>
                  </a:lnTo>
                  <a:lnTo>
                    <a:pt x="3873" y="10659"/>
                  </a:lnTo>
                  <a:lnTo>
                    <a:pt x="3372" y="10477"/>
                  </a:lnTo>
                  <a:lnTo>
                    <a:pt x="2871" y="10249"/>
                  </a:lnTo>
                  <a:lnTo>
                    <a:pt x="2415" y="9976"/>
                  </a:lnTo>
                  <a:lnTo>
                    <a:pt x="2005" y="9657"/>
                  </a:lnTo>
                  <a:lnTo>
                    <a:pt x="1595" y="9293"/>
                  </a:lnTo>
                  <a:lnTo>
                    <a:pt x="1595" y="9293"/>
                  </a:lnTo>
                  <a:lnTo>
                    <a:pt x="1185" y="8883"/>
                  </a:lnTo>
                  <a:lnTo>
                    <a:pt x="866" y="8427"/>
                  </a:lnTo>
                  <a:lnTo>
                    <a:pt x="593" y="7972"/>
                  </a:lnTo>
                  <a:lnTo>
                    <a:pt x="365" y="7471"/>
                  </a:lnTo>
                  <a:lnTo>
                    <a:pt x="229" y="6970"/>
                  </a:lnTo>
                  <a:lnTo>
                    <a:pt x="92" y="6469"/>
                  </a:lnTo>
                  <a:lnTo>
                    <a:pt x="1" y="5967"/>
                  </a:lnTo>
                  <a:lnTo>
                    <a:pt x="1" y="5421"/>
                  </a:lnTo>
                  <a:lnTo>
                    <a:pt x="1" y="4920"/>
                  </a:lnTo>
                  <a:lnTo>
                    <a:pt x="92" y="4373"/>
                  </a:lnTo>
                  <a:lnTo>
                    <a:pt x="229" y="3872"/>
                  </a:lnTo>
                  <a:lnTo>
                    <a:pt x="365" y="3371"/>
                  </a:lnTo>
                  <a:lnTo>
                    <a:pt x="593" y="2916"/>
                  </a:lnTo>
                  <a:lnTo>
                    <a:pt x="866" y="2460"/>
                  </a:lnTo>
                  <a:lnTo>
                    <a:pt x="1185" y="2004"/>
                  </a:lnTo>
                  <a:lnTo>
                    <a:pt x="1595" y="1594"/>
                  </a:lnTo>
                  <a:lnTo>
                    <a:pt x="1595" y="1594"/>
                  </a:lnTo>
                  <a:lnTo>
                    <a:pt x="2005" y="1230"/>
                  </a:lnTo>
                  <a:lnTo>
                    <a:pt x="2415" y="911"/>
                  </a:lnTo>
                  <a:lnTo>
                    <a:pt x="2871" y="638"/>
                  </a:lnTo>
                  <a:lnTo>
                    <a:pt x="3372" y="410"/>
                  </a:lnTo>
                  <a:lnTo>
                    <a:pt x="3873" y="228"/>
                  </a:lnTo>
                  <a:lnTo>
                    <a:pt x="4374" y="91"/>
                  </a:lnTo>
                  <a:lnTo>
                    <a:pt x="4921" y="46"/>
                  </a:lnTo>
                  <a:lnTo>
                    <a:pt x="5422" y="0"/>
                  </a:lnTo>
                  <a:lnTo>
                    <a:pt x="5923" y="46"/>
                  </a:lnTo>
                  <a:lnTo>
                    <a:pt x="6469" y="91"/>
                  </a:lnTo>
                  <a:lnTo>
                    <a:pt x="6970" y="228"/>
                  </a:lnTo>
                  <a:lnTo>
                    <a:pt x="7471" y="410"/>
                  </a:lnTo>
                  <a:lnTo>
                    <a:pt x="7927" y="638"/>
                  </a:lnTo>
                  <a:lnTo>
                    <a:pt x="8428" y="911"/>
                  </a:lnTo>
                  <a:lnTo>
                    <a:pt x="8838" y="1230"/>
                  </a:lnTo>
                  <a:lnTo>
                    <a:pt x="9248" y="1594"/>
                  </a:lnTo>
                  <a:lnTo>
                    <a:pt x="9248" y="1594"/>
                  </a:lnTo>
                  <a:lnTo>
                    <a:pt x="9658" y="2004"/>
                  </a:lnTo>
                  <a:lnTo>
                    <a:pt x="9977" y="2460"/>
                  </a:lnTo>
                  <a:lnTo>
                    <a:pt x="10250" y="2916"/>
                  </a:lnTo>
                  <a:lnTo>
                    <a:pt x="10478" y="3371"/>
                  </a:lnTo>
                  <a:lnTo>
                    <a:pt x="10615" y="3872"/>
                  </a:lnTo>
                  <a:lnTo>
                    <a:pt x="10751" y="4373"/>
                  </a:lnTo>
                  <a:lnTo>
                    <a:pt x="10842" y="4920"/>
                  </a:lnTo>
                  <a:lnTo>
                    <a:pt x="10842" y="5421"/>
                  </a:lnTo>
                  <a:lnTo>
                    <a:pt x="10842" y="5967"/>
                  </a:lnTo>
                  <a:lnTo>
                    <a:pt x="10751" y="6469"/>
                  </a:lnTo>
                  <a:lnTo>
                    <a:pt x="10615" y="6970"/>
                  </a:lnTo>
                  <a:lnTo>
                    <a:pt x="10478" y="7471"/>
                  </a:lnTo>
                  <a:lnTo>
                    <a:pt x="10250" y="7972"/>
                  </a:lnTo>
                  <a:lnTo>
                    <a:pt x="9977" y="8427"/>
                  </a:lnTo>
                  <a:lnTo>
                    <a:pt x="9658" y="8883"/>
                  </a:lnTo>
                  <a:lnTo>
                    <a:pt x="9248" y="9293"/>
                  </a:lnTo>
                  <a:lnTo>
                    <a:pt x="9248" y="9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5399200" y="1252925"/>
              <a:ext cx="99100" cy="48975"/>
            </a:xfrm>
            <a:custGeom>
              <a:avLst/>
              <a:gdLst/>
              <a:ahLst/>
              <a:cxnLst/>
              <a:rect l="l" t="t" r="r" b="b"/>
              <a:pathLst>
                <a:path w="3964" h="1959" fill="none" extrusionOk="0">
                  <a:moveTo>
                    <a:pt x="2005" y="0"/>
                  </a:moveTo>
                  <a:lnTo>
                    <a:pt x="2005" y="0"/>
                  </a:lnTo>
                  <a:lnTo>
                    <a:pt x="2369" y="46"/>
                  </a:lnTo>
                  <a:lnTo>
                    <a:pt x="2779" y="182"/>
                  </a:lnTo>
                  <a:lnTo>
                    <a:pt x="3098" y="365"/>
                  </a:lnTo>
                  <a:lnTo>
                    <a:pt x="3371" y="592"/>
                  </a:lnTo>
                  <a:lnTo>
                    <a:pt x="3645" y="866"/>
                  </a:lnTo>
                  <a:lnTo>
                    <a:pt x="3827" y="1230"/>
                  </a:lnTo>
                  <a:lnTo>
                    <a:pt x="3918" y="1594"/>
                  </a:lnTo>
                  <a:lnTo>
                    <a:pt x="3963" y="1959"/>
                  </a:lnTo>
                  <a:lnTo>
                    <a:pt x="2506" y="1959"/>
                  </a:lnTo>
                  <a:lnTo>
                    <a:pt x="2506" y="1002"/>
                  </a:lnTo>
                  <a:lnTo>
                    <a:pt x="1504" y="1002"/>
                  </a:lnTo>
                  <a:lnTo>
                    <a:pt x="1504" y="1959"/>
                  </a:lnTo>
                  <a:lnTo>
                    <a:pt x="0" y="1959"/>
                  </a:lnTo>
                  <a:lnTo>
                    <a:pt x="0" y="1959"/>
                  </a:lnTo>
                  <a:lnTo>
                    <a:pt x="46" y="1594"/>
                  </a:lnTo>
                  <a:lnTo>
                    <a:pt x="183" y="1230"/>
                  </a:lnTo>
                  <a:lnTo>
                    <a:pt x="365" y="866"/>
                  </a:lnTo>
                  <a:lnTo>
                    <a:pt x="593" y="592"/>
                  </a:lnTo>
                  <a:lnTo>
                    <a:pt x="866" y="365"/>
                  </a:lnTo>
                  <a:lnTo>
                    <a:pt x="1230" y="182"/>
                  </a:lnTo>
                  <a:lnTo>
                    <a:pt x="1595" y="46"/>
                  </a:lnTo>
                  <a:lnTo>
                    <a:pt x="2005" y="0"/>
                  </a:lnTo>
                  <a:lnTo>
                    <a:pt x="200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5406025" y="1326950"/>
              <a:ext cx="85450" cy="25075"/>
            </a:xfrm>
            <a:custGeom>
              <a:avLst/>
              <a:gdLst/>
              <a:ahLst/>
              <a:cxnLst/>
              <a:rect l="l" t="t" r="r" b="b"/>
              <a:pathLst>
                <a:path w="3418" h="1003" fill="none" extrusionOk="0">
                  <a:moveTo>
                    <a:pt x="1" y="0"/>
                  </a:moveTo>
                  <a:lnTo>
                    <a:pt x="3417" y="0"/>
                  </a:lnTo>
                  <a:lnTo>
                    <a:pt x="3417" y="0"/>
                  </a:lnTo>
                  <a:lnTo>
                    <a:pt x="3280" y="228"/>
                  </a:lnTo>
                  <a:lnTo>
                    <a:pt x="3098" y="456"/>
                  </a:lnTo>
                  <a:lnTo>
                    <a:pt x="2916" y="592"/>
                  </a:lnTo>
                  <a:lnTo>
                    <a:pt x="2688" y="729"/>
                  </a:lnTo>
                  <a:lnTo>
                    <a:pt x="2460" y="866"/>
                  </a:lnTo>
                  <a:lnTo>
                    <a:pt x="2233" y="911"/>
                  </a:lnTo>
                  <a:lnTo>
                    <a:pt x="1959" y="957"/>
                  </a:lnTo>
                  <a:lnTo>
                    <a:pt x="1732" y="1002"/>
                  </a:lnTo>
                  <a:lnTo>
                    <a:pt x="1458" y="957"/>
                  </a:lnTo>
                  <a:lnTo>
                    <a:pt x="1231" y="911"/>
                  </a:lnTo>
                  <a:lnTo>
                    <a:pt x="1003" y="866"/>
                  </a:lnTo>
                  <a:lnTo>
                    <a:pt x="775" y="729"/>
                  </a:lnTo>
                  <a:lnTo>
                    <a:pt x="547" y="592"/>
                  </a:lnTo>
                  <a:lnTo>
                    <a:pt x="320" y="456"/>
                  </a:lnTo>
                  <a:lnTo>
                    <a:pt x="183" y="22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5406025" y="1326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21"/>
          <p:cNvSpPr/>
          <p:nvPr/>
        </p:nvSpPr>
        <p:spPr>
          <a:xfrm rot="5400000">
            <a:off x="-1136781" y="-958362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-12250" y="3771900"/>
            <a:ext cx="9156300" cy="13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1671912" y="388110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/>
          <p:nvPr/>
        </p:nvSpPr>
        <p:spPr>
          <a:xfrm rot="-5400000">
            <a:off x="7639219" y="3881095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/>
          <p:nvPr/>
        </p:nvSpPr>
        <p:spPr>
          <a:xfrm rot="10800000" flipH="1">
            <a:off x="-1746050" y="-163783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6443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5"/>
          <p:cNvSpPr txBox="1">
            <a:spLocks noGrp="1"/>
          </p:cNvSpPr>
          <p:nvPr>
            <p:ph type="title" idx="2"/>
          </p:nvPr>
        </p:nvSpPr>
        <p:spPr>
          <a:xfrm>
            <a:off x="4609863" y="1303850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1"/>
          </p:nvPr>
        </p:nvSpPr>
        <p:spPr>
          <a:xfrm>
            <a:off x="4609863" y="1844375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title" idx="3"/>
          </p:nvPr>
        </p:nvSpPr>
        <p:spPr>
          <a:xfrm>
            <a:off x="4609863" y="2399338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4"/>
          </p:nvPr>
        </p:nvSpPr>
        <p:spPr>
          <a:xfrm>
            <a:off x="4609863" y="2939888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title" idx="5"/>
          </p:nvPr>
        </p:nvSpPr>
        <p:spPr>
          <a:xfrm>
            <a:off x="4609863" y="3494825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6"/>
          </p:nvPr>
        </p:nvSpPr>
        <p:spPr>
          <a:xfrm>
            <a:off x="4609863" y="4022525"/>
            <a:ext cx="303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5"/>
          <p:cNvSpPr/>
          <p:nvPr/>
        </p:nvSpPr>
        <p:spPr>
          <a:xfrm rot="-2700000">
            <a:off x="-2866715" y="26475"/>
            <a:ext cx="2301633" cy="679161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noFill/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/>
          </p:nvPr>
        </p:nvSpPr>
        <p:spPr>
          <a:xfrm>
            <a:off x="537950" y="1456971"/>
            <a:ext cx="35709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8100" lvl="0" algn="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1"/>
          </p:nvPr>
        </p:nvSpPr>
        <p:spPr>
          <a:xfrm>
            <a:off x="968950" y="2885075"/>
            <a:ext cx="3140100" cy="10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5682350" y="-1125"/>
            <a:ext cx="3461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"/>
          <p:cNvSpPr/>
          <p:nvPr/>
        </p:nvSpPr>
        <p:spPr>
          <a:xfrm rot="10800000">
            <a:off x="2371632" y="-210063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-1746050" y="388110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body" idx="1"/>
          </p:nvPr>
        </p:nvSpPr>
        <p:spPr>
          <a:xfrm>
            <a:off x="796200" y="1688850"/>
            <a:ext cx="3865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27"/>
          <p:cNvSpPr/>
          <p:nvPr/>
        </p:nvSpPr>
        <p:spPr>
          <a:xfrm>
            <a:off x="-54950" y="4583175"/>
            <a:ext cx="92772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7"/>
          <p:cNvSpPr/>
          <p:nvPr/>
        </p:nvSpPr>
        <p:spPr>
          <a:xfrm rot="10800000">
            <a:off x="7600857" y="-161588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720000" y="5276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1"/>
          </p:nvPr>
        </p:nvSpPr>
        <p:spPr>
          <a:xfrm>
            <a:off x="720000" y="1514650"/>
            <a:ext cx="34347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8"/>
          <p:cNvSpPr txBox="1"/>
          <p:nvPr/>
        </p:nvSpPr>
        <p:spPr>
          <a:xfrm>
            <a:off x="720000" y="3415775"/>
            <a:ext cx="418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Diese Präsentationsvorlage wurde von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erstellt, inklusive Icons von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Infografiken &amp; Bilder von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28"/>
          <p:cNvSpPr/>
          <p:nvPr/>
        </p:nvSpPr>
        <p:spPr>
          <a:xfrm rot="-2700000">
            <a:off x="3421185" y="-4345425"/>
            <a:ext cx="2301633" cy="679161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/>
          <p:cNvSpPr/>
          <p:nvPr/>
        </p:nvSpPr>
        <p:spPr>
          <a:xfrm rot="-2700000">
            <a:off x="7807360" y="2268600"/>
            <a:ext cx="2301633" cy="679161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5731321" y="0"/>
            <a:ext cx="3424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3544400" y="2117875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/>
          <p:nvPr/>
        </p:nvSpPr>
        <p:spPr>
          <a:xfrm rot="10800000">
            <a:off x="7649857" y="-161588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8"/>
          <p:cNvGrpSpPr/>
          <p:nvPr/>
        </p:nvGrpSpPr>
        <p:grpSpPr>
          <a:xfrm rot="5400000">
            <a:off x="6598029" y="3856967"/>
            <a:ext cx="2618424" cy="1542781"/>
            <a:chOff x="5757925" y="3437150"/>
            <a:chExt cx="421375" cy="248275"/>
          </a:xfrm>
        </p:grpSpPr>
        <p:sp>
          <p:nvSpPr>
            <p:cNvPr id="302" name="Google Shape;302;p28"/>
            <p:cNvSpPr/>
            <p:nvPr/>
          </p:nvSpPr>
          <p:spPr>
            <a:xfrm>
              <a:off x="5757925" y="3437150"/>
              <a:ext cx="421375" cy="248275"/>
            </a:xfrm>
            <a:custGeom>
              <a:avLst/>
              <a:gdLst/>
              <a:ahLst/>
              <a:cxnLst/>
              <a:rect l="l" t="t" r="r" b="b"/>
              <a:pathLst>
                <a:path w="16855" h="9931" extrusionOk="0">
                  <a:moveTo>
                    <a:pt x="5376" y="3006"/>
                  </a:moveTo>
                  <a:lnTo>
                    <a:pt x="5740" y="3143"/>
                  </a:lnTo>
                  <a:lnTo>
                    <a:pt x="6059" y="3325"/>
                  </a:lnTo>
                  <a:lnTo>
                    <a:pt x="6378" y="3553"/>
                  </a:lnTo>
                  <a:lnTo>
                    <a:pt x="6605" y="3872"/>
                  </a:lnTo>
                  <a:lnTo>
                    <a:pt x="6788" y="4191"/>
                  </a:lnTo>
                  <a:lnTo>
                    <a:pt x="6924" y="4555"/>
                  </a:lnTo>
                  <a:lnTo>
                    <a:pt x="6924" y="4965"/>
                  </a:lnTo>
                  <a:lnTo>
                    <a:pt x="6924" y="5375"/>
                  </a:lnTo>
                  <a:lnTo>
                    <a:pt x="6788" y="5740"/>
                  </a:lnTo>
                  <a:lnTo>
                    <a:pt x="6605" y="6058"/>
                  </a:lnTo>
                  <a:lnTo>
                    <a:pt x="6378" y="6377"/>
                  </a:lnTo>
                  <a:lnTo>
                    <a:pt x="6059" y="6605"/>
                  </a:lnTo>
                  <a:lnTo>
                    <a:pt x="5740" y="6787"/>
                  </a:lnTo>
                  <a:lnTo>
                    <a:pt x="5376" y="6924"/>
                  </a:lnTo>
                  <a:lnTo>
                    <a:pt x="4966" y="6924"/>
                  </a:lnTo>
                  <a:lnTo>
                    <a:pt x="4510" y="6878"/>
                  </a:lnTo>
                  <a:lnTo>
                    <a:pt x="4100" y="6742"/>
                  </a:lnTo>
                  <a:lnTo>
                    <a:pt x="3781" y="6560"/>
                  </a:lnTo>
                  <a:lnTo>
                    <a:pt x="3508" y="6286"/>
                  </a:lnTo>
                  <a:lnTo>
                    <a:pt x="3280" y="6013"/>
                  </a:lnTo>
                  <a:lnTo>
                    <a:pt x="3098" y="5694"/>
                  </a:lnTo>
                  <a:lnTo>
                    <a:pt x="3007" y="5330"/>
                  </a:lnTo>
                  <a:lnTo>
                    <a:pt x="3007" y="4965"/>
                  </a:lnTo>
                  <a:lnTo>
                    <a:pt x="3007" y="4601"/>
                  </a:lnTo>
                  <a:lnTo>
                    <a:pt x="3098" y="4236"/>
                  </a:lnTo>
                  <a:lnTo>
                    <a:pt x="3280" y="3917"/>
                  </a:lnTo>
                  <a:lnTo>
                    <a:pt x="3508" y="3644"/>
                  </a:lnTo>
                  <a:lnTo>
                    <a:pt x="3781" y="3371"/>
                  </a:lnTo>
                  <a:lnTo>
                    <a:pt x="4100" y="3189"/>
                  </a:lnTo>
                  <a:lnTo>
                    <a:pt x="4510" y="3052"/>
                  </a:lnTo>
                  <a:lnTo>
                    <a:pt x="4966" y="3006"/>
                  </a:lnTo>
                  <a:close/>
                  <a:moveTo>
                    <a:pt x="11889" y="3006"/>
                  </a:moveTo>
                  <a:lnTo>
                    <a:pt x="12345" y="3052"/>
                  </a:lnTo>
                  <a:lnTo>
                    <a:pt x="12755" y="3189"/>
                  </a:lnTo>
                  <a:lnTo>
                    <a:pt x="13074" y="3371"/>
                  </a:lnTo>
                  <a:lnTo>
                    <a:pt x="13393" y="3644"/>
                  </a:lnTo>
                  <a:lnTo>
                    <a:pt x="13575" y="3917"/>
                  </a:lnTo>
                  <a:lnTo>
                    <a:pt x="13757" y="4236"/>
                  </a:lnTo>
                  <a:lnTo>
                    <a:pt x="13848" y="4601"/>
                  </a:lnTo>
                  <a:lnTo>
                    <a:pt x="13848" y="4965"/>
                  </a:lnTo>
                  <a:lnTo>
                    <a:pt x="13848" y="5330"/>
                  </a:lnTo>
                  <a:lnTo>
                    <a:pt x="13757" y="5694"/>
                  </a:lnTo>
                  <a:lnTo>
                    <a:pt x="13575" y="6013"/>
                  </a:lnTo>
                  <a:lnTo>
                    <a:pt x="13393" y="6286"/>
                  </a:lnTo>
                  <a:lnTo>
                    <a:pt x="13074" y="6560"/>
                  </a:lnTo>
                  <a:lnTo>
                    <a:pt x="12755" y="6742"/>
                  </a:lnTo>
                  <a:lnTo>
                    <a:pt x="12345" y="6878"/>
                  </a:lnTo>
                  <a:lnTo>
                    <a:pt x="11889" y="6924"/>
                  </a:lnTo>
                  <a:lnTo>
                    <a:pt x="11480" y="6924"/>
                  </a:lnTo>
                  <a:lnTo>
                    <a:pt x="11115" y="6787"/>
                  </a:lnTo>
                  <a:lnTo>
                    <a:pt x="10796" y="6605"/>
                  </a:lnTo>
                  <a:lnTo>
                    <a:pt x="10477" y="6377"/>
                  </a:lnTo>
                  <a:lnTo>
                    <a:pt x="10250" y="6058"/>
                  </a:lnTo>
                  <a:lnTo>
                    <a:pt x="10067" y="5740"/>
                  </a:lnTo>
                  <a:lnTo>
                    <a:pt x="9976" y="5375"/>
                  </a:lnTo>
                  <a:lnTo>
                    <a:pt x="9931" y="4965"/>
                  </a:lnTo>
                  <a:lnTo>
                    <a:pt x="9976" y="4555"/>
                  </a:lnTo>
                  <a:lnTo>
                    <a:pt x="10067" y="4191"/>
                  </a:lnTo>
                  <a:lnTo>
                    <a:pt x="10250" y="3872"/>
                  </a:lnTo>
                  <a:lnTo>
                    <a:pt x="10477" y="3553"/>
                  </a:lnTo>
                  <a:lnTo>
                    <a:pt x="10796" y="3325"/>
                  </a:lnTo>
                  <a:lnTo>
                    <a:pt x="11115" y="3143"/>
                  </a:lnTo>
                  <a:lnTo>
                    <a:pt x="11480" y="3006"/>
                  </a:lnTo>
                  <a:close/>
                  <a:moveTo>
                    <a:pt x="11707" y="1002"/>
                  </a:moveTo>
                  <a:lnTo>
                    <a:pt x="12299" y="1048"/>
                  </a:lnTo>
                  <a:lnTo>
                    <a:pt x="12846" y="1139"/>
                  </a:lnTo>
                  <a:lnTo>
                    <a:pt x="13393" y="1321"/>
                  </a:lnTo>
                  <a:lnTo>
                    <a:pt x="13894" y="1549"/>
                  </a:lnTo>
                  <a:lnTo>
                    <a:pt x="14349" y="1868"/>
                  </a:lnTo>
                  <a:lnTo>
                    <a:pt x="14759" y="2232"/>
                  </a:lnTo>
                  <a:lnTo>
                    <a:pt x="15124" y="2688"/>
                  </a:lnTo>
                  <a:lnTo>
                    <a:pt x="15443" y="3189"/>
                  </a:lnTo>
                  <a:lnTo>
                    <a:pt x="15670" y="3735"/>
                  </a:lnTo>
                  <a:lnTo>
                    <a:pt x="15807" y="4327"/>
                  </a:lnTo>
                  <a:lnTo>
                    <a:pt x="15853" y="4965"/>
                  </a:lnTo>
                  <a:lnTo>
                    <a:pt x="15853" y="5375"/>
                  </a:lnTo>
                  <a:lnTo>
                    <a:pt x="15761" y="5740"/>
                  </a:lnTo>
                  <a:lnTo>
                    <a:pt x="15670" y="6150"/>
                  </a:lnTo>
                  <a:lnTo>
                    <a:pt x="15534" y="6514"/>
                  </a:lnTo>
                  <a:lnTo>
                    <a:pt x="15397" y="6833"/>
                  </a:lnTo>
                  <a:lnTo>
                    <a:pt x="15169" y="7197"/>
                  </a:lnTo>
                  <a:lnTo>
                    <a:pt x="14942" y="7471"/>
                  </a:lnTo>
                  <a:lnTo>
                    <a:pt x="14714" y="7744"/>
                  </a:lnTo>
                  <a:lnTo>
                    <a:pt x="14395" y="8017"/>
                  </a:lnTo>
                  <a:lnTo>
                    <a:pt x="14122" y="8245"/>
                  </a:lnTo>
                  <a:lnTo>
                    <a:pt x="13803" y="8427"/>
                  </a:lnTo>
                  <a:lnTo>
                    <a:pt x="13438" y="8609"/>
                  </a:lnTo>
                  <a:lnTo>
                    <a:pt x="13074" y="8746"/>
                  </a:lnTo>
                  <a:lnTo>
                    <a:pt x="12709" y="8837"/>
                  </a:lnTo>
                  <a:lnTo>
                    <a:pt x="12299" y="8883"/>
                  </a:lnTo>
                  <a:lnTo>
                    <a:pt x="11889" y="8928"/>
                  </a:lnTo>
                  <a:lnTo>
                    <a:pt x="11480" y="8883"/>
                  </a:lnTo>
                  <a:lnTo>
                    <a:pt x="11115" y="8837"/>
                  </a:lnTo>
                  <a:lnTo>
                    <a:pt x="10705" y="8746"/>
                  </a:lnTo>
                  <a:lnTo>
                    <a:pt x="10341" y="8609"/>
                  </a:lnTo>
                  <a:lnTo>
                    <a:pt x="10022" y="8473"/>
                  </a:lnTo>
                  <a:lnTo>
                    <a:pt x="9703" y="8245"/>
                  </a:lnTo>
                  <a:lnTo>
                    <a:pt x="9384" y="8017"/>
                  </a:lnTo>
                  <a:lnTo>
                    <a:pt x="9111" y="7789"/>
                  </a:lnTo>
                  <a:lnTo>
                    <a:pt x="8837" y="7471"/>
                  </a:lnTo>
                  <a:lnTo>
                    <a:pt x="8610" y="7197"/>
                  </a:lnTo>
                  <a:lnTo>
                    <a:pt x="8428" y="6878"/>
                  </a:lnTo>
                  <a:lnTo>
                    <a:pt x="8245" y="6514"/>
                  </a:lnTo>
                  <a:lnTo>
                    <a:pt x="8109" y="6150"/>
                  </a:lnTo>
                  <a:lnTo>
                    <a:pt x="8018" y="5785"/>
                  </a:lnTo>
                  <a:lnTo>
                    <a:pt x="7972" y="5375"/>
                  </a:lnTo>
                  <a:lnTo>
                    <a:pt x="7926" y="4965"/>
                  </a:lnTo>
                  <a:lnTo>
                    <a:pt x="7926" y="4646"/>
                  </a:lnTo>
                  <a:lnTo>
                    <a:pt x="7881" y="4373"/>
                  </a:lnTo>
                  <a:lnTo>
                    <a:pt x="7790" y="4100"/>
                  </a:lnTo>
                  <a:lnTo>
                    <a:pt x="7699" y="3826"/>
                  </a:lnTo>
                  <a:lnTo>
                    <a:pt x="7562" y="3553"/>
                  </a:lnTo>
                  <a:lnTo>
                    <a:pt x="7425" y="3325"/>
                  </a:lnTo>
                  <a:lnTo>
                    <a:pt x="7061" y="2870"/>
                  </a:lnTo>
                  <a:lnTo>
                    <a:pt x="6605" y="2505"/>
                  </a:lnTo>
                  <a:lnTo>
                    <a:pt x="6378" y="2369"/>
                  </a:lnTo>
                  <a:lnTo>
                    <a:pt x="6104" y="2232"/>
                  </a:lnTo>
                  <a:lnTo>
                    <a:pt x="5831" y="2141"/>
                  </a:lnTo>
                  <a:lnTo>
                    <a:pt x="5558" y="2050"/>
                  </a:lnTo>
                  <a:lnTo>
                    <a:pt x="5284" y="2004"/>
                  </a:lnTo>
                  <a:lnTo>
                    <a:pt x="4647" y="2004"/>
                  </a:lnTo>
                  <a:lnTo>
                    <a:pt x="4373" y="2050"/>
                  </a:lnTo>
                  <a:lnTo>
                    <a:pt x="4100" y="2141"/>
                  </a:lnTo>
                  <a:lnTo>
                    <a:pt x="3827" y="2232"/>
                  </a:lnTo>
                  <a:lnTo>
                    <a:pt x="3553" y="2369"/>
                  </a:lnTo>
                  <a:lnTo>
                    <a:pt x="3326" y="2505"/>
                  </a:lnTo>
                  <a:lnTo>
                    <a:pt x="2870" y="2870"/>
                  </a:lnTo>
                  <a:lnTo>
                    <a:pt x="2506" y="3325"/>
                  </a:lnTo>
                  <a:lnTo>
                    <a:pt x="2369" y="3553"/>
                  </a:lnTo>
                  <a:lnTo>
                    <a:pt x="2232" y="3826"/>
                  </a:lnTo>
                  <a:lnTo>
                    <a:pt x="2141" y="4100"/>
                  </a:lnTo>
                  <a:lnTo>
                    <a:pt x="2050" y="4373"/>
                  </a:lnTo>
                  <a:lnTo>
                    <a:pt x="2005" y="4646"/>
                  </a:lnTo>
                  <a:lnTo>
                    <a:pt x="2005" y="4965"/>
                  </a:lnTo>
                  <a:lnTo>
                    <a:pt x="2050" y="5466"/>
                  </a:lnTo>
                  <a:lnTo>
                    <a:pt x="2141" y="5922"/>
                  </a:lnTo>
                  <a:lnTo>
                    <a:pt x="2324" y="6377"/>
                  </a:lnTo>
                  <a:lnTo>
                    <a:pt x="2597" y="6742"/>
                  </a:lnTo>
                  <a:lnTo>
                    <a:pt x="2870" y="7106"/>
                  </a:lnTo>
                  <a:lnTo>
                    <a:pt x="3235" y="7379"/>
                  </a:lnTo>
                  <a:lnTo>
                    <a:pt x="3599" y="7607"/>
                  </a:lnTo>
                  <a:lnTo>
                    <a:pt x="4009" y="7744"/>
                  </a:lnTo>
                  <a:lnTo>
                    <a:pt x="4419" y="7881"/>
                  </a:lnTo>
                  <a:lnTo>
                    <a:pt x="4874" y="7926"/>
                  </a:lnTo>
                  <a:lnTo>
                    <a:pt x="5284" y="7926"/>
                  </a:lnTo>
                  <a:lnTo>
                    <a:pt x="5740" y="7835"/>
                  </a:lnTo>
                  <a:lnTo>
                    <a:pt x="6150" y="7698"/>
                  </a:lnTo>
                  <a:lnTo>
                    <a:pt x="6560" y="7471"/>
                  </a:lnTo>
                  <a:lnTo>
                    <a:pt x="6970" y="7152"/>
                  </a:lnTo>
                  <a:lnTo>
                    <a:pt x="7289" y="6787"/>
                  </a:lnTo>
                  <a:lnTo>
                    <a:pt x="7516" y="7288"/>
                  </a:lnTo>
                  <a:lnTo>
                    <a:pt x="7790" y="7744"/>
                  </a:lnTo>
                  <a:lnTo>
                    <a:pt x="7334" y="8154"/>
                  </a:lnTo>
                  <a:lnTo>
                    <a:pt x="6788" y="8473"/>
                  </a:lnTo>
                  <a:lnTo>
                    <a:pt x="6241" y="8700"/>
                  </a:lnTo>
                  <a:lnTo>
                    <a:pt x="5694" y="8883"/>
                  </a:lnTo>
                  <a:lnTo>
                    <a:pt x="5148" y="8928"/>
                  </a:lnTo>
                  <a:lnTo>
                    <a:pt x="4556" y="8883"/>
                  </a:lnTo>
                  <a:lnTo>
                    <a:pt x="4009" y="8792"/>
                  </a:lnTo>
                  <a:lnTo>
                    <a:pt x="3462" y="8609"/>
                  </a:lnTo>
                  <a:lnTo>
                    <a:pt x="2961" y="8382"/>
                  </a:lnTo>
                  <a:lnTo>
                    <a:pt x="2506" y="8063"/>
                  </a:lnTo>
                  <a:lnTo>
                    <a:pt x="2096" y="7698"/>
                  </a:lnTo>
                  <a:lnTo>
                    <a:pt x="1731" y="7243"/>
                  </a:lnTo>
                  <a:lnTo>
                    <a:pt x="1412" y="6742"/>
                  </a:lnTo>
                  <a:lnTo>
                    <a:pt x="1185" y="6195"/>
                  </a:lnTo>
                  <a:lnTo>
                    <a:pt x="1048" y="5603"/>
                  </a:lnTo>
                  <a:lnTo>
                    <a:pt x="1002" y="4965"/>
                  </a:lnTo>
                  <a:lnTo>
                    <a:pt x="1048" y="4464"/>
                  </a:lnTo>
                  <a:lnTo>
                    <a:pt x="1139" y="4054"/>
                  </a:lnTo>
                  <a:lnTo>
                    <a:pt x="1230" y="3599"/>
                  </a:lnTo>
                  <a:lnTo>
                    <a:pt x="1412" y="3234"/>
                  </a:lnTo>
                  <a:lnTo>
                    <a:pt x="1595" y="2870"/>
                  </a:lnTo>
                  <a:lnTo>
                    <a:pt x="1822" y="2551"/>
                  </a:lnTo>
                  <a:lnTo>
                    <a:pt x="2050" y="2278"/>
                  </a:lnTo>
                  <a:lnTo>
                    <a:pt x="2324" y="2004"/>
                  </a:lnTo>
                  <a:lnTo>
                    <a:pt x="2597" y="1777"/>
                  </a:lnTo>
                  <a:lnTo>
                    <a:pt x="2916" y="1549"/>
                  </a:lnTo>
                  <a:lnTo>
                    <a:pt x="3235" y="1412"/>
                  </a:lnTo>
                  <a:lnTo>
                    <a:pt x="3553" y="1275"/>
                  </a:lnTo>
                  <a:lnTo>
                    <a:pt x="3918" y="1139"/>
                  </a:lnTo>
                  <a:lnTo>
                    <a:pt x="4282" y="1093"/>
                  </a:lnTo>
                  <a:lnTo>
                    <a:pt x="4601" y="1048"/>
                  </a:lnTo>
                  <a:lnTo>
                    <a:pt x="4966" y="1002"/>
                  </a:lnTo>
                  <a:lnTo>
                    <a:pt x="5330" y="1048"/>
                  </a:lnTo>
                  <a:lnTo>
                    <a:pt x="5694" y="1093"/>
                  </a:lnTo>
                  <a:lnTo>
                    <a:pt x="6059" y="1184"/>
                  </a:lnTo>
                  <a:lnTo>
                    <a:pt x="6378" y="1275"/>
                  </a:lnTo>
                  <a:lnTo>
                    <a:pt x="6742" y="1412"/>
                  </a:lnTo>
                  <a:lnTo>
                    <a:pt x="7061" y="1594"/>
                  </a:lnTo>
                  <a:lnTo>
                    <a:pt x="7334" y="1777"/>
                  </a:lnTo>
                  <a:lnTo>
                    <a:pt x="7653" y="2004"/>
                  </a:lnTo>
                  <a:lnTo>
                    <a:pt x="7926" y="2278"/>
                  </a:lnTo>
                  <a:lnTo>
                    <a:pt x="8154" y="2596"/>
                  </a:lnTo>
                  <a:lnTo>
                    <a:pt x="8336" y="2915"/>
                  </a:lnTo>
                  <a:lnTo>
                    <a:pt x="8519" y="3234"/>
                  </a:lnTo>
                  <a:lnTo>
                    <a:pt x="8701" y="3644"/>
                  </a:lnTo>
                  <a:lnTo>
                    <a:pt x="8792" y="4054"/>
                  </a:lnTo>
                  <a:lnTo>
                    <a:pt x="8883" y="4510"/>
                  </a:lnTo>
                  <a:lnTo>
                    <a:pt x="8929" y="4965"/>
                  </a:lnTo>
                  <a:lnTo>
                    <a:pt x="8929" y="5284"/>
                  </a:lnTo>
                  <a:lnTo>
                    <a:pt x="8974" y="5557"/>
                  </a:lnTo>
                  <a:lnTo>
                    <a:pt x="9065" y="5831"/>
                  </a:lnTo>
                  <a:lnTo>
                    <a:pt x="9156" y="6104"/>
                  </a:lnTo>
                  <a:lnTo>
                    <a:pt x="9293" y="6377"/>
                  </a:lnTo>
                  <a:lnTo>
                    <a:pt x="9430" y="6605"/>
                  </a:lnTo>
                  <a:lnTo>
                    <a:pt x="9794" y="7061"/>
                  </a:lnTo>
                  <a:lnTo>
                    <a:pt x="10250" y="7425"/>
                  </a:lnTo>
                  <a:lnTo>
                    <a:pt x="10477" y="7562"/>
                  </a:lnTo>
                  <a:lnTo>
                    <a:pt x="10751" y="7698"/>
                  </a:lnTo>
                  <a:lnTo>
                    <a:pt x="11024" y="7789"/>
                  </a:lnTo>
                  <a:lnTo>
                    <a:pt x="11297" y="7881"/>
                  </a:lnTo>
                  <a:lnTo>
                    <a:pt x="11571" y="7926"/>
                  </a:lnTo>
                  <a:lnTo>
                    <a:pt x="12208" y="7926"/>
                  </a:lnTo>
                  <a:lnTo>
                    <a:pt x="12482" y="7881"/>
                  </a:lnTo>
                  <a:lnTo>
                    <a:pt x="12801" y="7789"/>
                  </a:lnTo>
                  <a:lnTo>
                    <a:pt x="13028" y="7698"/>
                  </a:lnTo>
                  <a:lnTo>
                    <a:pt x="13302" y="7562"/>
                  </a:lnTo>
                  <a:lnTo>
                    <a:pt x="13575" y="7425"/>
                  </a:lnTo>
                  <a:lnTo>
                    <a:pt x="13985" y="7061"/>
                  </a:lnTo>
                  <a:lnTo>
                    <a:pt x="14349" y="6605"/>
                  </a:lnTo>
                  <a:lnTo>
                    <a:pt x="14486" y="6377"/>
                  </a:lnTo>
                  <a:lnTo>
                    <a:pt x="14623" y="6104"/>
                  </a:lnTo>
                  <a:lnTo>
                    <a:pt x="14714" y="5831"/>
                  </a:lnTo>
                  <a:lnTo>
                    <a:pt x="14805" y="5557"/>
                  </a:lnTo>
                  <a:lnTo>
                    <a:pt x="14850" y="5284"/>
                  </a:lnTo>
                  <a:lnTo>
                    <a:pt x="14850" y="4965"/>
                  </a:lnTo>
                  <a:lnTo>
                    <a:pt x="14805" y="4464"/>
                  </a:lnTo>
                  <a:lnTo>
                    <a:pt x="14714" y="3963"/>
                  </a:lnTo>
                  <a:lnTo>
                    <a:pt x="14532" y="3553"/>
                  </a:lnTo>
                  <a:lnTo>
                    <a:pt x="14258" y="3189"/>
                  </a:lnTo>
                  <a:lnTo>
                    <a:pt x="13985" y="2824"/>
                  </a:lnTo>
                  <a:lnTo>
                    <a:pt x="13620" y="2551"/>
                  </a:lnTo>
                  <a:lnTo>
                    <a:pt x="13256" y="2323"/>
                  </a:lnTo>
                  <a:lnTo>
                    <a:pt x="12846" y="2187"/>
                  </a:lnTo>
                  <a:lnTo>
                    <a:pt x="12436" y="2050"/>
                  </a:lnTo>
                  <a:lnTo>
                    <a:pt x="11981" y="2004"/>
                  </a:lnTo>
                  <a:lnTo>
                    <a:pt x="11571" y="2004"/>
                  </a:lnTo>
                  <a:lnTo>
                    <a:pt x="11115" y="2095"/>
                  </a:lnTo>
                  <a:lnTo>
                    <a:pt x="10705" y="2232"/>
                  </a:lnTo>
                  <a:lnTo>
                    <a:pt x="10295" y="2460"/>
                  </a:lnTo>
                  <a:lnTo>
                    <a:pt x="9885" y="2779"/>
                  </a:lnTo>
                  <a:lnTo>
                    <a:pt x="9566" y="3143"/>
                  </a:lnTo>
                  <a:lnTo>
                    <a:pt x="9339" y="2642"/>
                  </a:lnTo>
                  <a:lnTo>
                    <a:pt x="9065" y="2187"/>
                  </a:lnTo>
                  <a:lnTo>
                    <a:pt x="9566" y="1777"/>
                  </a:lnTo>
                  <a:lnTo>
                    <a:pt x="10067" y="1458"/>
                  </a:lnTo>
                  <a:lnTo>
                    <a:pt x="10614" y="1230"/>
                  </a:lnTo>
                  <a:lnTo>
                    <a:pt x="11161" y="1048"/>
                  </a:lnTo>
                  <a:lnTo>
                    <a:pt x="11707" y="1002"/>
                  </a:lnTo>
                  <a:close/>
                  <a:moveTo>
                    <a:pt x="5102" y="0"/>
                  </a:moveTo>
                  <a:lnTo>
                    <a:pt x="4419" y="46"/>
                  </a:lnTo>
                  <a:lnTo>
                    <a:pt x="3736" y="182"/>
                  </a:lnTo>
                  <a:lnTo>
                    <a:pt x="3052" y="410"/>
                  </a:lnTo>
                  <a:lnTo>
                    <a:pt x="2415" y="729"/>
                  </a:lnTo>
                  <a:lnTo>
                    <a:pt x="1868" y="1139"/>
                  </a:lnTo>
                  <a:lnTo>
                    <a:pt x="1321" y="1594"/>
                  </a:lnTo>
                  <a:lnTo>
                    <a:pt x="911" y="2141"/>
                  </a:lnTo>
                  <a:lnTo>
                    <a:pt x="501" y="2779"/>
                  </a:lnTo>
                  <a:lnTo>
                    <a:pt x="365" y="3098"/>
                  </a:lnTo>
                  <a:lnTo>
                    <a:pt x="228" y="3416"/>
                  </a:lnTo>
                  <a:lnTo>
                    <a:pt x="137" y="3781"/>
                  </a:lnTo>
                  <a:lnTo>
                    <a:pt x="91" y="4191"/>
                  </a:lnTo>
                  <a:lnTo>
                    <a:pt x="46" y="4555"/>
                  </a:lnTo>
                  <a:lnTo>
                    <a:pt x="0" y="4965"/>
                  </a:lnTo>
                  <a:lnTo>
                    <a:pt x="46" y="5375"/>
                  </a:lnTo>
                  <a:lnTo>
                    <a:pt x="91" y="5740"/>
                  </a:lnTo>
                  <a:lnTo>
                    <a:pt x="137" y="6150"/>
                  </a:lnTo>
                  <a:lnTo>
                    <a:pt x="228" y="6514"/>
                  </a:lnTo>
                  <a:lnTo>
                    <a:pt x="365" y="6833"/>
                  </a:lnTo>
                  <a:lnTo>
                    <a:pt x="501" y="7152"/>
                  </a:lnTo>
                  <a:lnTo>
                    <a:pt x="911" y="7789"/>
                  </a:lnTo>
                  <a:lnTo>
                    <a:pt x="1321" y="8336"/>
                  </a:lnTo>
                  <a:lnTo>
                    <a:pt x="1868" y="8792"/>
                  </a:lnTo>
                  <a:lnTo>
                    <a:pt x="2415" y="9202"/>
                  </a:lnTo>
                  <a:lnTo>
                    <a:pt x="3052" y="9520"/>
                  </a:lnTo>
                  <a:lnTo>
                    <a:pt x="3736" y="9748"/>
                  </a:lnTo>
                  <a:lnTo>
                    <a:pt x="4419" y="9885"/>
                  </a:lnTo>
                  <a:lnTo>
                    <a:pt x="5102" y="9930"/>
                  </a:lnTo>
                  <a:lnTo>
                    <a:pt x="5831" y="9839"/>
                  </a:lnTo>
                  <a:lnTo>
                    <a:pt x="6514" y="9703"/>
                  </a:lnTo>
                  <a:lnTo>
                    <a:pt x="6833" y="9566"/>
                  </a:lnTo>
                  <a:lnTo>
                    <a:pt x="7198" y="9384"/>
                  </a:lnTo>
                  <a:lnTo>
                    <a:pt x="7516" y="9202"/>
                  </a:lnTo>
                  <a:lnTo>
                    <a:pt x="7835" y="9019"/>
                  </a:lnTo>
                  <a:lnTo>
                    <a:pt x="8154" y="8792"/>
                  </a:lnTo>
                  <a:lnTo>
                    <a:pt x="8428" y="8518"/>
                  </a:lnTo>
                  <a:lnTo>
                    <a:pt x="8746" y="8792"/>
                  </a:lnTo>
                  <a:lnTo>
                    <a:pt x="9020" y="9019"/>
                  </a:lnTo>
                  <a:lnTo>
                    <a:pt x="9339" y="9202"/>
                  </a:lnTo>
                  <a:lnTo>
                    <a:pt x="9657" y="9384"/>
                  </a:lnTo>
                  <a:lnTo>
                    <a:pt x="10022" y="9566"/>
                  </a:lnTo>
                  <a:lnTo>
                    <a:pt x="10341" y="9703"/>
                  </a:lnTo>
                  <a:lnTo>
                    <a:pt x="11070" y="9839"/>
                  </a:lnTo>
                  <a:lnTo>
                    <a:pt x="11753" y="9930"/>
                  </a:lnTo>
                  <a:lnTo>
                    <a:pt x="12436" y="9885"/>
                  </a:lnTo>
                  <a:lnTo>
                    <a:pt x="13119" y="9748"/>
                  </a:lnTo>
                  <a:lnTo>
                    <a:pt x="13803" y="9520"/>
                  </a:lnTo>
                  <a:lnTo>
                    <a:pt x="14440" y="9202"/>
                  </a:lnTo>
                  <a:lnTo>
                    <a:pt x="14987" y="8792"/>
                  </a:lnTo>
                  <a:lnTo>
                    <a:pt x="15534" y="8336"/>
                  </a:lnTo>
                  <a:lnTo>
                    <a:pt x="15989" y="7789"/>
                  </a:lnTo>
                  <a:lnTo>
                    <a:pt x="16354" y="7152"/>
                  </a:lnTo>
                  <a:lnTo>
                    <a:pt x="16490" y="6833"/>
                  </a:lnTo>
                  <a:lnTo>
                    <a:pt x="16627" y="6514"/>
                  </a:lnTo>
                  <a:lnTo>
                    <a:pt x="16718" y="6150"/>
                  </a:lnTo>
                  <a:lnTo>
                    <a:pt x="16809" y="5740"/>
                  </a:lnTo>
                  <a:lnTo>
                    <a:pt x="16855" y="5375"/>
                  </a:lnTo>
                  <a:lnTo>
                    <a:pt x="16855" y="4965"/>
                  </a:lnTo>
                  <a:lnTo>
                    <a:pt x="16809" y="4464"/>
                  </a:lnTo>
                  <a:lnTo>
                    <a:pt x="16764" y="3963"/>
                  </a:lnTo>
                  <a:lnTo>
                    <a:pt x="16627" y="3508"/>
                  </a:lnTo>
                  <a:lnTo>
                    <a:pt x="16445" y="3052"/>
                  </a:lnTo>
                  <a:lnTo>
                    <a:pt x="16263" y="2596"/>
                  </a:lnTo>
                  <a:lnTo>
                    <a:pt x="15989" y="2187"/>
                  </a:lnTo>
                  <a:lnTo>
                    <a:pt x="15716" y="1822"/>
                  </a:lnTo>
                  <a:lnTo>
                    <a:pt x="15397" y="1458"/>
                  </a:lnTo>
                  <a:lnTo>
                    <a:pt x="15033" y="1139"/>
                  </a:lnTo>
                  <a:lnTo>
                    <a:pt x="14668" y="865"/>
                  </a:lnTo>
                  <a:lnTo>
                    <a:pt x="14258" y="592"/>
                  </a:lnTo>
                  <a:lnTo>
                    <a:pt x="13803" y="410"/>
                  </a:lnTo>
                  <a:lnTo>
                    <a:pt x="13347" y="228"/>
                  </a:lnTo>
                  <a:lnTo>
                    <a:pt x="12892" y="137"/>
                  </a:lnTo>
                  <a:lnTo>
                    <a:pt x="12391" y="46"/>
                  </a:lnTo>
                  <a:lnTo>
                    <a:pt x="11889" y="0"/>
                  </a:lnTo>
                  <a:lnTo>
                    <a:pt x="11388" y="46"/>
                  </a:lnTo>
                  <a:lnTo>
                    <a:pt x="10933" y="91"/>
                  </a:lnTo>
                  <a:lnTo>
                    <a:pt x="10477" y="228"/>
                  </a:lnTo>
                  <a:lnTo>
                    <a:pt x="10022" y="364"/>
                  </a:lnTo>
                  <a:lnTo>
                    <a:pt x="9566" y="592"/>
                  </a:lnTo>
                  <a:lnTo>
                    <a:pt x="9156" y="820"/>
                  </a:lnTo>
                  <a:lnTo>
                    <a:pt x="8792" y="1093"/>
                  </a:lnTo>
                  <a:lnTo>
                    <a:pt x="8428" y="1412"/>
                  </a:lnTo>
                  <a:lnTo>
                    <a:pt x="8154" y="1139"/>
                  </a:lnTo>
                  <a:lnTo>
                    <a:pt x="7835" y="911"/>
                  </a:lnTo>
                  <a:lnTo>
                    <a:pt x="7516" y="729"/>
                  </a:lnTo>
                  <a:lnTo>
                    <a:pt x="7198" y="547"/>
                  </a:lnTo>
                  <a:lnTo>
                    <a:pt x="6833" y="364"/>
                  </a:lnTo>
                  <a:lnTo>
                    <a:pt x="6514" y="228"/>
                  </a:lnTo>
                  <a:lnTo>
                    <a:pt x="5785" y="91"/>
                  </a:lnTo>
                  <a:lnTo>
                    <a:pt x="51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5757925" y="3437150"/>
              <a:ext cx="421375" cy="248275"/>
            </a:xfrm>
            <a:custGeom>
              <a:avLst/>
              <a:gdLst/>
              <a:ahLst/>
              <a:cxnLst/>
              <a:rect l="l" t="t" r="r" b="b"/>
              <a:pathLst>
                <a:path w="16855" h="9931" fill="none" extrusionOk="0">
                  <a:moveTo>
                    <a:pt x="11889" y="0"/>
                  </a:moveTo>
                  <a:lnTo>
                    <a:pt x="11889" y="0"/>
                  </a:lnTo>
                  <a:lnTo>
                    <a:pt x="11388" y="46"/>
                  </a:lnTo>
                  <a:lnTo>
                    <a:pt x="10933" y="91"/>
                  </a:lnTo>
                  <a:lnTo>
                    <a:pt x="10477" y="228"/>
                  </a:lnTo>
                  <a:lnTo>
                    <a:pt x="10022" y="364"/>
                  </a:lnTo>
                  <a:lnTo>
                    <a:pt x="9566" y="592"/>
                  </a:lnTo>
                  <a:lnTo>
                    <a:pt x="9156" y="820"/>
                  </a:lnTo>
                  <a:lnTo>
                    <a:pt x="8792" y="1093"/>
                  </a:lnTo>
                  <a:lnTo>
                    <a:pt x="8428" y="1412"/>
                  </a:lnTo>
                  <a:lnTo>
                    <a:pt x="8428" y="1412"/>
                  </a:lnTo>
                  <a:lnTo>
                    <a:pt x="8154" y="1139"/>
                  </a:lnTo>
                  <a:lnTo>
                    <a:pt x="7835" y="911"/>
                  </a:lnTo>
                  <a:lnTo>
                    <a:pt x="7516" y="729"/>
                  </a:lnTo>
                  <a:lnTo>
                    <a:pt x="7198" y="547"/>
                  </a:lnTo>
                  <a:lnTo>
                    <a:pt x="6833" y="364"/>
                  </a:lnTo>
                  <a:lnTo>
                    <a:pt x="6514" y="228"/>
                  </a:lnTo>
                  <a:lnTo>
                    <a:pt x="5785" y="91"/>
                  </a:lnTo>
                  <a:lnTo>
                    <a:pt x="5102" y="0"/>
                  </a:lnTo>
                  <a:lnTo>
                    <a:pt x="4419" y="46"/>
                  </a:lnTo>
                  <a:lnTo>
                    <a:pt x="3736" y="182"/>
                  </a:lnTo>
                  <a:lnTo>
                    <a:pt x="3052" y="410"/>
                  </a:lnTo>
                  <a:lnTo>
                    <a:pt x="2415" y="729"/>
                  </a:lnTo>
                  <a:lnTo>
                    <a:pt x="1868" y="1139"/>
                  </a:lnTo>
                  <a:lnTo>
                    <a:pt x="1321" y="1594"/>
                  </a:lnTo>
                  <a:lnTo>
                    <a:pt x="911" y="2141"/>
                  </a:lnTo>
                  <a:lnTo>
                    <a:pt x="501" y="2779"/>
                  </a:lnTo>
                  <a:lnTo>
                    <a:pt x="365" y="3098"/>
                  </a:lnTo>
                  <a:lnTo>
                    <a:pt x="228" y="3416"/>
                  </a:lnTo>
                  <a:lnTo>
                    <a:pt x="137" y="3781"/>
                  </a:lnTo>
                  <a:lnTo>
                    <a:pt x="91" y="4191"/>
                  </a:lnTo>
                  <a:lnTo>
                    <a:pt x="46" y="4555"/>
                  </a:lnTo>
                  <a:lnTo>
                    <a:pt x="0" y="4965"/>
                  </a:lnTo>
                  <a:lnTo>
                    <a:pt x="0" y="4965"/>
                  </a:lnTo>
                  <a:lnTo>
                    <a:pt x="46" y="5375"/>
                  </a:lnTo>
                  <a:lnTo>
                    <a:pt x="91" y="5740"/>
                  </a:lnTo>
                  <a:lnTo>
                    <a:pt x="137" y="6150"/>
                  </a:lnTo>
                  <a:lnTo>
                    <a:pt x="228" y="6514"/>
                  </a:lnTo>
                  <a:lnTo>
                    <a:pt x="365" y="6833"/>
                  </a:lnTo>
                  <a:lnTo>
                    <a:pt x="501" y="7152"/>
                  </a:lnTo>
                  <a:lnTo>
                    <a:pt x="911" y="7789"/>
                  </a:lnTo>
                  <a:lnTo>
                    <a:pt x="1321" y="8336"/>
                  </a:lnTo>
                  <a:lnTo>
                    <a:pt x="1868" y="8792"/>
                  </a:lnTo>
                  <a:lnTo>
                    <a:pt x="2415" y="9202"/>
                  </a:lnTo>
                  <a:lnTo>
                    <a:pt x="3052" y="9520"/>
                  </a:lnTo>
                  <a:lnTo>
                    <a:pt x="3736" y="9748"/>
                  </a:lnTo>
                  <a:lnTo>
                    <a:pt x="4419" y="9885"/>
                  </a:lnTo>
                  <a:lnTo>
                    <a:pt x="5102" y="9930"/>
                  </a:lnTo>
                  <a:lnTo>
                    <a:pt x="5831" y="9839"/>
                  </a:lnTo>
                  <a:lnTo>
                    <a:pt x="6514" y="9703"/>
                  </a:lnTo>
                  <a:lnTo>
                    <a:pt x="6833" y="9566"/>
                  </a:lnTo>
                  <a:lnTo>
                    <a:pt x="7198" y="9384"/>
                  </a:lnTo>
                  <a:lnTo>
                    <a:pt x="7516" y="9202"/>
                  </a:lnTo>
                  <a:lnTo>
                    <a:pt x="7835" y="9019"/>
                  </a:lnTo>
                  <a:lnTo>
                    <a:pt x="8154" y="8792"/>
                  </a:lnTo>
                  <a:lnTo>
                    <a:pt x="8428" y="8518"/>
                  </a:lnTo>
                  <a:lnTo>
                    <a:pt x="8428" y="8518"/>
                  </a:lnTo>
                  <a:lnTo>
                    <a:pt x="8746" y="8792"/>
                  </a:lnTo>
                  <a:lnTo>
                    <a:pt x="9020" y="9019"/>
                  </a:lnTo>
                  <a:lnTo>
                    <a:pt x="9339" y="9202"/>
                  </a:lnTo>
                  <a:lnTo>
                    <a:pt x="9657" y="9384"/>
                  </a:lnTo>
                  <a:lnTo>
                    <a:pt x="10022" y="9566"/>
                  </a:lnTo>
                  <a:lnTo>
                    <a:pt x="10341" y="9703"/>
                  </a:lnTo>
                  <a:lnTo>
                    <a:pt x="11070" y="9839"/>
                  </a:lnTo>
                  <a:lnTo>
                    <a:pt x="11753" y="9930"/>
                  </a:lnTo>
                  <a:lnTo>
                    <a:pt x="12436" y="9885"/>
                  </a:lnTo>
                  <a:lnTo>
                    <a:pt x="13119" y="9748"/>
                  </a:lnTo>
                  <a:lnTo>
                    <a:pt x="13803" y="9520"/>
                  </a:lnTo>
                  <a:lnTo>
                    <a:pt x="14440" y="9202"/>
                  </a:lnTo>
                  <a:lnTo>
                    <a:pt x="14987" y="8792"/>
                  </a:lnTo>
                  <a:lnTo>
                    <a:pt x="15534" y="8336"/>
                  </a:lnTo>
                  <a:lnTo>
                    <a:pt x="15989" y="7789"/>
                  </a:lnTo>
                  <a:lnTo>
                    <a:pt x="16354" y="7152"/>
                  </a:lnTo>
                  <a:lnTo>
                    <a:pt x="16490" y="6833"/>
                  </a:lnTo>
                  <a:lnTo>
                    <a:pt x="16627" y="6514"/>
                  </a:lnTo>
                  <a:lnTo>
                    <a:pt x="16718" y="6150"/>
                  </a:lnTo>
                  <a:lnTo>
                    <a:pt x="16809" y="5740"/>
                  </a:lnTo>
                  <a:lnTo>
                    <a:pt x="16855" y="5375"/>
                  </a:lnTo>
                  <a:lnTo>
                    <a:pt x="16855" y="4965"/>
                  </a:lnTo>
                  <a:lnTo>
                    <a:pt x="16855" y="4965"/>
                  </a:lnTo>
                  <a:lnTo>
                    <a:pt x="16809" y="4464"/>
                  </a:lnTo>
                  <a:lnTo>
                    <a:pt x="16764" y="3963"/>
                  </a:lnTo>
                  <a:lnTo>
                    <a:pt x="16627" y="3508"/>
                  </a:lnTo>
                  <a:lnTo>
                    <a:pt x="16445" y="3052"/>
                  </a:lnTo>
                  <a:lnTo>
                    <a:pt x="16263" y="2596"/>
                  </a:lnTo>
                  <a:lnTo>
                    <a:pt x="15989" y="2187"/>
                  </a:lnTo>
                  <a:lnTo>
                    <a:pt x="15716" y="1822"/>
                  </a:lnTo>
                  <a:lnTo>
                    <a:pt x="15397" y="1458"/>
                  </a:lnTo>
                  <a:lnTo>
                    <a:pt x="15033" y="1139"/>
                  </a:lnTo>
                  <a:lnTo>
                    <a:pt x="14668" y="865"/>
                  </a:lnTo>
                  <a:lnTo>
                    <a:pt x="14258" y="592"/>
                  </a:lnTo>
                  <a:lnTo>
                    <a:pt x="13803" y="410"/>
                  </a:lnTo>
                  <a:lnTo>
                    <a:pt x="13347" y="228"/>
                  </a:lnTo>
                  <a:lnTo>
                    <a:pt x="12892" y="137"/>
                  </a:lnTo>
                  <a:lnTo>
                    <a:pt x="12391" y="46"/>
                  </a:lnTo>
                  <a:lnTo>
                    <a:pt x="11889" y="0"/>
                  </a:lnTo>
                  <a:lnTo>
                    <a:pt x="1188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5782975" y="3462200"/>
              <a:ext cx="371275" cy="198175"/>
            </a:xfrm>
            <a:custGeom>
              <a:avLst/>
              <a:gdLst/>
              <a:ahLst/>
              <a:cxnLst/>
              <a:rect l="l" t="t" r="r" b="b"/>
              <a:pathLst>
                <a:path w="14851" h="7927" fill="none" extrusionOk="0">
                  <a:moveTo>
                    <a:pt x="10887" y="7926"/>
                  </a:moveTo>
                  <a:lnTo>
                    <a:pt x="10887" y="7926"/>
                  </a:lnTo>
                  <a:lnTo>
                    <a:pt x="10478" y="7881"/>
                  </a:lnTo>
                  <a:lnTo>
                    <a:pt x="10113" y="7835"/>
                  </a:lnTo>
                  <a:lnTo>
                    <a:pt x="9703" y="7744"/>
                  </a:lnTo>
                  <a:lnTo>
                    <a:pt x="9339" y="7607"/>
                  </a:lnTo>
                  <a:lnTo>
                    <a:pt x="9020" y="7471"/>
                  </a:lnTo>
                  <a:lnTo>
                    <a:pt x="8701" y="7243"/>
                  </a:lnTo>
                  <a:lnTo>
                    <a:pt x="8382" y="7015"/>
                  </a:lnTo>
                  <a:lnTo>
                    <a:pt x="8109" y="6787"/>
                  </a:lnTo>
                  <a:lnTo>
                    <a:pt x="7835" y="6469"/>
                  </a:lnTo>
                  <a:lnTo>
                    <a:pt x="7608" y="6195"/>
                  </a:lnTo>
                  <a:lnTo>
                    <a:pt x="7426" y="5876"/>
                  </a:lnTo>
                  <a:lnTo>
                    <a:pt x="7243" y="5512"/>
                  </a:lnTo>
                  <a:lnTo>
                    <a:pt x="7107" y="5148"/>
                  </a:lnTo>
                  <a:lnTo>
                    <a:pt x="7016" y="4783"/>
                  </a:lnTo>
                  <a:lnTo>
                    <a:pt x="6970" y="4373"/>
                  </a:lnTo>
                  <a:lnTo>
                    <a:pt x="6924" y="3963"/>
                  </a:lnTo>
                  <a:lnTo>
                    <a:pt x="6924" y="3963"/>
                  </a:lnTo>
                  <a:lnTo>
                    <a:pt x="6924" y="3644"/>
                  </a:lnTo>
                  <a:lnTo>
                    <a:pt x="6879" y="3371"/>
                  </a:lnTo>
                  <a:lnTo>
                    <a:pt x="6788" y="3098"/>
                  </a:lnTo>
                  <a:lnTo>
                    <a:pt x="6697" y="2824"/>
                  </a:lnTo>
                  <a:lnTo>
                    <a:pt x="6560" y="2551"/>
                  </a:lnTo>
                  <a:lnTo>
                    <a:pt x="6423" y="2323"/>
                  </a:lnTo>
                  <a:lnTo>
                    <a:pt x="6059" y="1868"/>
                  </a:lnTo>
                  <a:lnTo>
                    <a:pt x="5603" y="1503"/>
                  </a:lnTo>
                  <a:lnTo>
                    <a:pt x="5376" y="1367"/>
                  </a:lnTo>
                  <a:lnTo>
                    <a:pt x="5102" y="1230"/>
                  </a:lnTo>
                  <a:lnTo>
                    <a:pt x="4829" y="1139"/>
                  </a:lnTo>
                  <a:lnTo>
                    <a:pt x="4556" y="1048"/>
                  </a:lnTo>
                  <a:lnTo>
                    <a:pt x="4282" y="1002"/>
                  </a:lnTo>
                  <a:lnTo>
                    <a:pt x="3964" y="1002"/>
                  </a:lnTo>
                  <a:lnTo>
                    <a:pt x="3964" y="1002"/>
                  </a:lnTo>
                  <a:lnTo>
                    <a:pt x="3645" y="1002"/>
                  </a:lnTo>
                  <a:lnTo>
                    <a:pt x="3371" y="1048"/>
                  </a:lnTo>
                  <a:lnTo>
                    <a:pt x="3098" y="1139"/>
                  </a:lnTo>
                  <a:lnTo>
                    <a:pt x="2825" y="1230"/>
                  </a:lnTo>
                  <a:lnTo>
                    <a:pt x="2551" y="1367"/>
                  </a:lnTo>
                  <a:lnTo>
                    <a:pt x="2324" y="1503"/>
                  </a:lnTo>
                  <a:lnTo>
                    <a:pt x="1868" y="1868"/>
                  </a:lnTo>
                  <a:lnTo>
                    <a:pt x="1504" y="2323"/>
                  </a:lnTo>
                  <a:lnTo>
                    <a:pt x="1367" y="2551"/>
                  </a:lnTo>
                  <a:lnTo>
                    <a:pt x="1230" y="2824"/>
                  </a:lnTo>
                  <a:lnTo>
                    <a:pt x="1139" y="3098"/>
                  </a:lnTo>
                  <a:lnTo>
                    <a:pt x="1048" y="3371"/>
                  </a:lnTo>
                  <a:lnTo>
                    <a:pt x="1003" y="3644"/>
                  </a:lnTo>
                  <a:lnTo>
                    <a:pt x="1003" y="3963"/>
                  </a:lnTo>
                  <a:lnTo>
                    <a:pt x="1003" y="3963"/>
                  </a:lnTo>
                  <a:lnTo>
                    <a:pt x="1048" y="4464"/>
                  </a:lnTo>
                  <a:lnTo>
                    <a:pt x="1139" y="4920"/>
                  </a:lnTo>
                  <a:lnTo>
                    <a:pt x="1322" y="5375"/>
                  </a:lnTo>
                  <a:lnTo>
                    <a:pt x="1595" y="5740"/>
                  </a:lnTo>
                  <a:lnTo>
                    <a:pt x="1868" y="6104"/>
                  </a:lnTo>
                  <a:lnTo>
                    <a:pt x="2233" y="6377"/>
                  </a:lnTo>
                  <a:lnTo>
                    <a:pt x="2597" y="6605"/>
                  </a:lnTo>
                  <a:lnTo>
                    <a:pt x="3007" y="6742"/>
                  </a:lnTo>
                  <a:lnTo>
                    <a:pt x="3417" y="6879"/>
                  </a:lnTo>
                  <a:lnTo>
                    <a:pt x="3872" y="6924"/>
                  </a:lnTo>
                  <a:lnTo>
                    <a:pt x="4282" y="6924"/>
                  </a:lnTo>
                  <a:lnTo>
                    <a:pt x="4738" y="6833"/>
                  </a:lnTo>
                  <a:lnTo>
                    <a:pt x="5148" y="6696"/>
                  </a:lnTo>
                  <a:lnTo>
                    <a:pt x="5558" y="6469"/>
                  </a:lnTo>
                  <a:lnTo>
                    <a:pt x="5968" y="6150"/>
                  </a:lnTo>
                  <a:lnTo>
                    <a:pt x="6287" y="5785"/>
                  </a:lnTo>
                  <a:lnTo>
                    <a:pt x="6287" y="5785"/>
                  </a:lnTo>
                  <a:lnTo>
                    <a:pt x="6514" y="6286"/>
                  </a:lnTo>
                  <a:lnTo>
                    <a:pt x="6788" y="6742"/>
                  </a:lnTo>
                  <a:lnTo>
                    <a:pt x="6788" y="6742"/>
                  </a:lnTo>
                  <a:lnTo>
                    <a:pt x="6332" y="7152"/>
                  </a:lnTo>
                  <a:lnTo>
                    <a:pt x="5786" y="7471"/>
                  </a:lnTo>
                  <a:lnTo>
                    <a:pt x="5239" y="7698"/>
                  </a:lnTo>
                  <a:lnTo>
                    <a:pt x="4692" y="7881"/>
                  </a:lnTo>
                  <a:lnTo>
                    <a:pt x="4146" y="7926"/>
                  </a:lnTo>
                  <a:lnTo>
                    <a:pt x="3554" y="7881"/>
                  </a:lnTo>
                  <a:lnTo>
                    <a:pt x="3007" y="7790"/>
                  </a:lnTo>
                  <a:lnTo>
                    <a:pt x="2460" y="7607"/>
                  </a:lnTo>
                  <a:lnTo>
                    <a:pt x="1959" y="7380"/>
                  </a:lnTo>
                  <a:lnTo>
                    <a:pt x="1504" y="7061"/>
                  </a:lnTo>
                  <a:lnTo>
                    <a:pt x="1094" y="6696"/>
                  </a:lnTo>
                  <a:lnTo>
                    <a:pt x="729" y="6241"/>
                  </a:lnTo>
                  <a:lnTo>
                    <a:pt x="410" y="5740"/>
                  </a:lnTo>
                  <a:lnTo>
                    <a:pt x="183" y="5193"/>
                  </a:lnTo>
                  <a:lnTo>
                    <a:pt x="46" y="4601"/>
                  </a:lnTo>
                  <a:lnTo>
                    <a:pt x="0" y="3963"/>
                  </a:lnTo>
                  <a:lnTo>
                    <a:pt x="0" y="3963"/>
                  </a:lnTo>
                  <a:lnTo>
                    <a:pt x="46" y="3462"/>
                  </a:lnTo>
                  <a:lnTo>
                    <a:pt x="137" y="3052"/>
                  </a:lnTo>
                  <a:lnTo>
                    <a:pt x="228" y="2597"/>
                  </a:lnTo>
                  <a:lnTo>
                    <a:pt x="410" y="2232"/>
                  </a:lnTo>
                  <a:lnTo>
                    <a:pt x="593" y="1868"/>
                  </a:lnTo>
                  <a:lnTo>
                    <a:pt x="820" y="1549"/>
                  </a:lnTo>
                  <a:lnTo>
                    <a:pt x="1048" y="1276"/>
                  </a:lnTo>
                  <a:lnTo>
                    <a:pt x="1322" y="1002"/>
                  </a:lnTo>
                  <a:lnTo>
                    <a:pt x="1595" y="775"/>
                  </a:lnTo>
                  <a:lnTo>
                    <a:pt x="1914" y="547"/>
                  </a:lnTo>
                  <a:lnTo>
                    <a:pt x="2233" y="410"/>
                  </a:lnTo>
                  <a:lnTo>
                    <a:pt x="2551" y="273"/>
                  </a:lnTo>
                  <a:lnTo>
                    <a:pt x="2916" y="137"/>
                  </a:lnTo>
                  <a:lnTo>
                    <a:pt x="3280" y="91"/>
                  </a:lnTo>
                  <a:lnTo>
                    <a:pt x="3599" y="46"/>
                  </a:lnTo>
                  <a:lnTo>
                    <a:pt x="3964" y="0"/>
                  </a:lnTo>
                  <a:lnTo>
                    <a:pt x="4328" y="46"/>
                  </a:lnTo>
                  <a:lnTo>
                    <a:pt x="4692" y="91"/>
                  </a:lnTo>
                  <a:lnTo>
                    <a:pt x="5057" y="182"/>
                  </a:lnTo>
                  <a:lnTo>
                    <a:pt x="5376" y="273"/>
                  </a:lnTo>
                  <a:lnTo>
                    <a:pt x="5740" y="410"/>
                  </a:lnTo>
                  <a:lnTo>
                    <a:pt x="6059" y="592"/>
                  </a:lnTo>
                  <a:lnTo>
                    <a:pt x="6332" y="775"/>
                  </a:lnTo>
                  <a:lnTo>
                    <a:pt x="6651" y="1002"/>
                  </a:lnTo>
                  <a:lnTo>
                    <a:pt x="6924" y="1276"/>
                  </a:lnTo>
                  <a:lnTo>
                    <a:pt x="7152" y="1594"/>
                  </a:lnTo>
                  <a:lnTo>
                    <a:pt x="7334" y="1913"/>
                  </a:lnTo>
                  <a:lnTo>
                    <a:pt x="7517" y="2232"/>
                  </a:lnTo>
                  <a:lnTo>
                    <a:pt x="7699" y="2642"/>
                  </a:lnTo>
                  <a:lnTo>
                    <a:pt x="7790" y="3052"/>
                  </a:lnTo>
                  <a:lnTo>
                    <a:pt x="7881" y="3508"/>
                  </a:lnTo>
                  <a:lnTo>
                    <a:pt x="7927" y="3963"/>
                  </a:lnTo>
                  <a:lnTo>
                    <a:pt x="7927" y="3963"/>
                  </a:lnTo>
                  <a:lnTo>
                    <a:pt x="7927" y="4282"/>
                  </a:lnTo>
                  <a:lnTo>
                    <a:pt x="7972" y="4555"/>
                  </a:lnTo>
                  <a:lnTo>
                    <a:pt x="8063" y="4829"/>
                  </a:lnTo>
                  <a:lnTo>
                    <a:pt x="8154" y="5102"/>
                  </a:lnTo>
                  <a:lnTo>
                    <a:pt x="8291" y="5375"/>
                  </a:lnTo>
                  <a:lnTo>
                    <a:pt x="8428" y="5603"/>
                  </a:lnTo>
                  <a:lnTo>
                    <a:pt x="8792" y="6059"/>
                  </a:lnTo>
                  <a:lnTo>
                    <a:pt x="9248" y="6423"/>
                  </a:lnTo>
                  <a:lnTo>
                    <a:pt x="9475" y="6560"/>
                  </a:lnTo>
                  <a:lnTo>
                    <a:pt x="9749" y="6696"/>
                  </a:lnTo>
                  <a:lnTo>
                    <a:pt x="10022" y="6787"/>
                  </a:lnTo>
                  <a:lnTo>
                    <a:pt x="10295" y="6879"/>
                  </a:lnTo>
                  <a:lnTo>
                    <a:pt x="10569" y="6924"/>
                  </a:lnTo>
                  <a:lnTo>
                    <a:pt x="10887" y="6924"/>
                  </a:lnTo>
                  <a:lnTo>
                    <a:pt x="10887" y="6924"/>
                  </a:lnTo>
                  <a:lnTo>
                    <a:pt x="11206" y="6924"/>
                  </a:lnTo>
                  <a:lnTo>
                    <a:pt x="11480" y="6879"/>
                  </a:lnTo>
                  <a:lnTo>
                    <a:pt x="11799" y="6787"/>
                  </a:lnTo>
                  <a:lnTo>
                    <a:pt x="12026" y="6696"/>
                  </a:lnTo>
                  <a:lnTo>
                    <a:pt x="12300" y="6560"/>
                  </a:lnTo>
                  <a:lnTo>
                    <a:pt x="12573" y="6423"/>
                  </a:lnTo>
                  <a:lnTo>
                    <a:pt x="12983" y="6059"/>
                  </a:lnTo>
                  <a:lnTo>
                    <a:pt x="13347" y="5603"/>
                  </a:lnTo>
                  <a:lnTo>
                    <a:pt x="13484" y="5375"/>
                  </a:lnTo>
                  <a:lnTo>
                    <a:pt x="13621" y="5102"/>
                  </a:lnTo>
                  <a:lnTo>
                    <a:pt x="13712" y="4829"/>
                  </a:lnTo>
                  <a:lnTo>
                    <a:pt x="13803" y="4555"/>
                  </a:lnTo>
                  <a:lnTo>
                    <a:pt x="13848" y="4282"/>
                  </a:lnTo>
                  <a:lnTo>
                    <a:pt x="13848" y="3963"/>
                  </a:lnTo>
                  <a:lnTo>
                    <a:pt x="13848" y="3963"/>
                  </a:lnTo>
                  <a:lnTo>
                    <a:pt x="13803" y="3462"/>
                  </a:lnTo>
                  <a:lnTo>
                    <a:pt x="13712" y="2961"/>
                  </a:lnTo>
                  <a:lnTo>
                    <a:pt x="13530" y="2551"/>
                  </a:lnTo>
                  <a:lnTo>
                    <a:pt x="13256" y="2187"/>
                  </a:lnTo>
                  <a:lnTo>
                    <a:pt x="12983" y="1822"/>
                  </a:lnTo>
                  <a:lnTo>
                    <a:pt x="12618" y="1549"/>
                  </a:lnTo>
                  <a:lnTo>
                    <a:pt x="12254" y="1321"/>
                  </a:lnTo>
                  <a:lnTo>
                    <a:pt x="11844" y="1185"/>
                  </a:lnTo>
                  <a:lnTo>
                    <a:pt x="11434" y="1048"/>
                  </a:lnTo>
                  <a:lnTo>
                    <a:pt x="10979" y="1002"/>
                  </a:lnTo>
                  <a:lnTo>
                    <a:pt x="10569" y="1002"/>
                  </a:lnTo>
                  <a:lnTo>
                    <a:pt x="10113" y="1093"/>
                  </a:lnTo>
                  <a:lnTo>
                    <a:pt x="9703" y="1230"/>
                  </a:lnTo>
                  <a:lnTo>
                    <a:pt x="9293" y="1458"/>
                  </a:lnTo>
                  <a:lnTo>
                    <a:pt x="8883" y="1777"/>
                  </a:lnTo>
                  <a:lnTo>
                    <a:pt x="8564" y="2141"/>
                  </a:lnTo>
                  <a:lnTo>
                    <a:pt x="8564" y="2141"/>
                  </a:lnTo>
                  <a:lnTo>
                    <a:pt x="8337" y="1640"/>
                  </a:lnTo>
                  <a:lnTo>
                    <a:pt x="8063" y="1185"/>
                  </a:lnTo>
                  <a:lnTo>
                    <a:pt x="8063" y="1185"/>
                  </a:lnTo>
                  <a:lnTo>
                    <a:pt x="8564" y="775"/>
                  </a:lnTo>
                  <a:lnTo>
                    <a:pt x="9065" y="456"/>
                  </a:lnTo>
                  <a:lnTo>
                    <a:pt x="9612" y="228"/>
                  </a:lnTo>
                  <a:lnTo>
                    <a:pt x="10159" y="46"/>
                  </a:lnTo>
                  <a:lnTo>
                    <a:pt x="10705" y="0"/>
                  </a:lnTo>
                  <a:lnTo>
                    <a:pt x="11297" y="46"/>
                  </a:lnTo>
                  <a:lnTo>
                    <a:pt x="11844" y="137"/>
                  </a:lnTo>
                  <a:lnTo>
                    <a:pt x="12391" y="319"/>
                  </a:lnTo>
                  <a:lnTo>
                    <a:pt x="12892" y="547"/>
                  </a:lnTo>
                  <a:lnTo>
                    <a:pt x="13347" y="866"/>
                  </a:lnTo>
                  <a:lnTo>
                    <a:pt x="13757" y="1230"/>
                  </a:lnTo>
                  <a:lnTo>
                    <a:pt x="14122" y="1686"/>
                  </a:lnTo>
                  <a:lnTo>
                    <a:pt x="14441" y="2187"/>
                  </a:lnTo>
                  <a:lnTo>
                    <a:pt x="14668" y="2733"/>
                  </a:lnTo>
                  <a:lnTo>
                    <a:pt x="14805" y="3325"/>
                  </a:lnTo>
                  <a:lnTo>
                    <a:pt x="14851" y="3963"/>
                  </a:lnTo>
                  <a:lnTo>
                    <a:pt x="14851" y="3963"/>
                  </a:lnTo>
                  <a:lnTo>
                    <a:pt x="14851" y="4373"/>
                  </a:lnTo>
                  <a:lnTo>
                    <a:pt x="14759" y="4738"/>
                  </a:lnTo>
                  <a:lnTo>
                    <a:pt x="14668" y="5148"/>
                  </a:lnTo>
                  <a:lnTo>
                    <a:pt x="14532" y="5512"/>
                  </a:lnTo>
                  <a:lnTo>
                    <a:pt x="14395" y="5831"/>
                  </a:lnTo>
                  <a:lnTo>
                    <a:pt x="14167" y="6195"/>
                  </a:lnTo>
                  <a:lnTo>
                    <a:pt x="13940" y="6469"/>
                  </a:lnTo>
                  <a:lnTo>
                    <a:pt x="13712" y="6742"/>
                  </a:lnTo>
                  <a:lnTo>
                    <a:pt x="13393" y="7015"/>
                  </a:lnTo>
                  <a:lnTo>
                    <a:pt x="13120" y="7243"/>
                  </a:lnTo>
                  <a:lnTo>
                    <a:pt x="12801" y="7425"/>
                  </a:lnTo>
                  <a:lnTo>
                    <a:pt x="12436" y="7607"/>
                  </a:lnTo>
                  <a:lnTo>
                    <a:pt x="12072" y="7744"/>
                  </a:lnTo>
                  <a:lnTo>
                    <a:pt x="11707" y="7835"/>
                  </a:lnTo>
                  <a:lnTo>
                    <a:pt x="11297" y="7881"/>
                  </a:lnTo>
                  <a:lnTo>
                    <a:pt x="10887" y="7926"/>
                  </a:lnTo>
                  <a:lnTo>
                    <a:pt x="10887" y="792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5833075" y="3512300"/>
              <a:ext cx="97975" cy="97950"/>
            </a:xfrm>
            <a:custGeom>
              <a:avLst/>
              <a:gdLst/>
              <a:ahLst/>
              <a:cxnLst/>
              <a:rect l="l" t="t" r="r" b="b"/>
              <a:pathLst>
                <a:path w="3919" h="3918" fill="none" extrusionOk="0">
                  <a:moveTo>
                    <a:pt x="3918" y="1959"/>
                  </a:moveTo>
                  <a:lnTo>
                    <a:pt x="3918" y="1959"/>
                  </a:lnTo>
                  <a:lnTo>
                    <a:pt x="3918" y="2369"/>
                  </a:lnTo>
                  <a:lnTo>
                    <a:pt x="3782" y="2734"/>
                  </a:lnTo>
                  <a:lnTo>
                    <a:pt x="3599" y="3052"/>
                  </a:lnTo>
                  <a:lnTo>
                    <a:pt x="3372" y="3371"/>
                  </a:lnTo>
                  <a:lnTo>
                    <a:pt x="3053" y="3599"/>
                  </a:lnTo>
                  <a:lnTo>
                    <a:pt x="2734" y="3781"/>
                  </a:lnTo>
                  <a:lnTo>
                    <a:pt x="2370" y="3918"/>
                  </a:lnTo>
                  <a:lnTo>
                    <a:pt x="1960" y="3918"/>
                  </a:lnTo>
                  <a:lnTo>
                    <a:pt x="1960" y="3918"/>
                  </a:lnTo>
                  <a:lnTo>
                    <a:pt x="1504" y="3872"/>
                  </a:lnTo>
                  <a:lnTo>
                    <a:pt x="1094" y="3736"/>
                  </a:lnTo>
                  <a:lnTo>
                    <a:pt x="775" y="3554"/>
                  </a:lnTo>
                  <a:lnTo>
                    <a:pt x="502" y="3280"/>
                  </a:lnTo>
                  <a:lnTo>
                    <a:pt x="274" y="3007"/>
                  </a:lnTo>
                  <a:lnTo>
                    <a:pt x="92" y="2688"/>
                  </a:lnTo>
                  <a:lnTo>
                    <a:pt x="1" y="2324"/>
                  </a:lnTo>
                  <a:lnTo>
                    <a:pt x="1" y="1959"/>
                  </a:lnTo>
                  <a:lnTo>
                    <a:pt x="1" y="1595"/>
                  </a:lnTo>
                  <a:lnTo>
                    <a:pt x="92" y="1230"/>
                  </a:lnTo>
                  <a:lnTo>
                    <a:pt x="274" y="911"/>
                  </a:lnTo>
                  <a:lnTo>
                    <a:pt x="502" y="638"/>
                  </a:lnTo>
                  <a:lnTo>
                    <a:pt x="775" y="365"/>
                  </a:lnTo>
                  <a:lnTo>
                    <a:pt x="1094" y="183"/>
                  </a:lnTo>
                  <a:lnTo>
                    <a:pt x="1504" y="46"/>
                  </a:lnTo>
                  <a:lnTo>
                    <a:pt x="1960" y="0"/>
                  </a:lnTo>
                  <a:lnTo>
                    <a:pt x="1960" y="0"/>
                  </a:lnTo>
                  <a:lnTo>
                    <a:pt x="2370" y="0"/>
                  </a:lnTo>
                  <a:lnTo>
                    <a:pt x="2734" y="137"/>
                  </a:lnTo>
                  <a:lnTo>
                    <a:pt x="3053" y="319"/>
                  </a:lnTo>
                  <a:lnTo>
                    <a:pt x="3372" y="547"/>
                  </a:lnTo>
                  <a:lnTo>
                    <a:pt x="3599" y="866"/>
                  </a:lnTo>
                  <a:lnTo>
                    <a:pt x="3782" y="1185"/>
                  </a:lnTo>
                  <a:lnTo>
                    <a:pt x="3918" y="1549"/>
                  </a:lnTo>
                  <a:lnTo>
                    <a:pt x="3918" y="1959"/>
                  </a:lnTo>
                  <a:lnTo>
                    <a:pt x="3918" y="195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006175" y="3512300"/>
              <a:ext cx="97975" cy="97950"/>
            </a:xfrm>
            <a:custGeom>
              <a:avLst/>
              <a:gdLst/>
              <a:ahLst/>
              <a:cxnLst/>
              <a:rect l="l" t="t" r="r" b="b"/>
              <a:pathLst>
                <a:path w="3919" h="3918" fill="none" extrusionOk="0">
                  <a:moveTo>
                    <a:pt x="1" y="1959"/>
                  </a:moveTo>
                  <a:lnTo>
                    <a:pt x="1" y="1959"/>
                  </a:lnTo>
                  <a:lnTo>
                    <a:pt x="46" y="1549"/>
                  </a:lnTo>
                  <a:lnTo>
                    <a:pt x="137" y="1185"/>
                  </a:lnTo>
                  <a:lnTo>
                    <a:pt x="320" y="866"/>
                  </a:lnTo>
                  <a:lnTo>
                    <a:pt x="547" y="547"/>
                  </a:lnTo>
                  <a:lnTo>
                    <a:pt x="866" y="319"/>
                  </a:lnTo>
                  <a:lnTo>
                    <a:pt x="1185" y="137"/>
                  </a:lnTo>
                  <a:lnTo>
                    <a:pt x="1550" y="0"/>
                  </a:lnTo>
                  <a:lnTo>
                    <a:pt x="1959" y="0"/>
                  </a:lnTo>
                  <a:lnTo>
                    <a:pt x="1959" y="0"/>
                  </a:lnTo>
                  <a:lnTo>
                    <a:pt x="2415" y="46"/>
                  </a:lnTo>
                  <a:lnTo>
                    <a:pt x="2825" y="183"/>
                  </a:lnTo>
                  <a:lnTo>
                    <a:pt x="3144" y="365"/>
                  </a:lnTo>
                  <a:lnTo>
                    <a:pt x="3463" y="638"/>
                  </a:lnTo>
                  <a:lnTo>
                    <a:pt x="3645" y="911"/>
                  </a:lnTo>
                  <a:lnTo>
                    <a:pt x="3827" y="1230"/>
                  </a:lnTo>
                  <a:lnTo>
                    <a:pt x="3918" y="1595"/>
                  </a:lnTo>
                  <a:lnTo>
                    <a:pt x="3918" y="1959"/>
                  </a:lnTo>
                  <a:lnTo>
                    <a:pt x="3918" y="2324"/>
                  </a:lnTo>
                  <a:lnTo>
                    <a:pt x="3827" y="2688"/>
                  </a:lnTo>
                  <a:lnTo>
                    <a:pt x="3645" y="3007"/>
                  </a:lnTo>
                  <a:lnTo>
                    <a:pt x="3463" y="3280"/>
                  </a:lnTo>
                  <a:lnTo>
                    <a:pt x="3144" y="3554"/>
                  </a:lnTo>
                  <a:lnTo>
                    <a:pt x="2825" y="3736"/>
                  </a:lnTo>
                  <a:lnTo>
                    <a:pt x="2415" y="3872"/>
                  </a:lnTo>
                  <a:lnTo>
                    <a:pt x="1959" y="3918"/>
                  </a:lnTo>
                  <a:lnTo>
                    <a:pt x="1959" y="3918"/>
                  </a:lnTo>
                  <a:lnTo>
                    <a:pt x="1550" y="3918"/>
                  </a:lnTo>
                  <a:lnTo>
                    <a:pt x="1185" y="3781"/>
                  </a:lnTo>
                  <a:lnTo>
                    <a:pt x="866" y="3599"/>
                  </a:lnTo>
                  <a:lnTo>
                    <a:pt x="547" y="3371"/>
                  </a:lnTo>
                  <a:lnTo>
                    <a:pt x="320" y="3052"/>
                  </a:lnTo>
                  <a:lnTo>
                    <a:pt x="137" y="2734"/>
                  </a:lnTo>
                  <a:lnTo>
                    <a:pt x="46" y="2369"/>
                  </a:lnTo>
                  <a:lnTo>
                    <a:pt x="1" y="1959"/>
                  </a:lnTo>
                  <a:lnTo>
                    <a:pt x="1" y="195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6006175" y="356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28"/>
          <p:cNvGrpSpPr/>
          <p:nvPr/>
        </p:nvGrpSpPr>
        <p:grpSpPr>
          <a:xfrm rot="-5400000">
            <a:off x="4196640" y="-1210671"/>
            <a:ext cx="2618424" cy="2604287"/>
            <a:chOff x="5101975" y="1229000"/>
            <a:chExt cx="421375" cy="419100"/>
          </a:xfrm>
        </p:grpSpPr>
        <p:sp>
          <p:nvSpPr>
            <p:cNvPr id="309" name="Google Shape;309;p28"/>
            <p:cNvSpPr/>
            <p:nvPr/>
          </p:nvSpPr>
          <p:spPr>
            <a:xfrm>
              <a:off x="5152075" y="1377050"/>
              <a:ext cx="223225" cy="220950"/>
            </a:xfrm>
            <a:custGeom>
              <a:avLst/>
              <a:gdLst/>
              <a:ahLst/>
              <a:cxnLst/>
              <a:rect l="l" t="t" r="r" b="b"/>
              <a:pathLst>
                <a:path w="8929" h="8838" extrusionOk="0">
                  <a:moveTo>
                    <a:pt x="4465" y="957"/>
                  </a:moveTo>
                  <a:lnTo>
                    <a:pt x="5011" y="1002"/>
                  </a:lnTo>
                  <a:lnTo>
                    <a:pt x="5558" y="1139"/>
                  </a:lnTo>
                  <a:lnTo>
                    <a:pt x="6059" y="1367"/>
                  </a:lnTo>
                  <a:lnTo>
                    <a:pt x="6514" y="1640"/>
                  </a:lnTo>
                  <a:lnTo>
                    <a:pt x="5102" y="3098"/>
                  </a:lnTo>
                  <a:lnTo>
                    <a:pt x="4783" y="3007"/>
                  </a:lnTo>
                  <a:lnTo>
                    <a:pt x="4465" y="2961"/>
                  </a:lnTo>
                  <a:lnTo>
                    <a:pt x="4146" y="3007"/>
                  </a:lnTo>
                  <a:lnTo>
                    <a:pt x="3827" y="3098"/>
                  </a:lnTo>
                  <a:lnTo>
                    <a:pt x="2369" y="1640"/>
                  </a:lnTo>
                  <a:lnTo>
                    <a:pt x="2870" y="1367"/>
                  </a:lnTo>
                  <a:lnTo>
                    <a:pt x="3371" y="1139"/>
                  </a:lnTo>
                  <a:lnTo>
                    <a:pt x="3918" y="1002"/>
                  </a:lnTo>
                  <a:lnTo>
                    <a:pt x="4465" y="957"/>
                  </a:lnTo>
                  <a:close/>
                  <a:moveTo>
                    <a:pt x="4465" y="3918"/>
                  </a:moveTo>
                  <a:lnTo>
                    <a:pt x="4647" y="3963"/>
                  </a:lnTo>
                  <a:lnTo>
                    <a:pt x="4829" y="4100"/>
                  </a:lnTo>
                  <a:lnTo>
                    <a:pt x="4920" y="4237"/>
                  </a:lnTo>
                  <a:lnTo>
                    <a:pt x="4966" y="4419"/>
                  </a:lnTo>
                  <a:lnTo>
                    <a:pt x="4920" y="4601"/>
                  </a:lnTo>
                  <a:lnTo>
                    <a:pt x="4829" y="4783"/>
                  </a:lnTo>
                  <a:lnTo>
                    <a:pt x="4647" y="4920"/>
                  </a:lnTo>
                  <a:lnTo>
                    <a:pt x="4419" y="4920"/>
                  </a:lnTo>
                  <a:lnTo>
                    <a:pt x="4282" y="4874"/>
                  </a:lnTo>
                  <a:lnTo>
                    <a:pt x="4100" y="4783"/>
                  </a:lnTo>
                  <a:lnTo>
                    <a:pt x="4009" y="4647"/>
                  </a:lnTo>
                  <a:lnTo>
                    <a:pt x="3964" y="4464"/>
                  </a:lnTo>
                  <a:lnTo>
                    <a:pt x="4009" y="4282"/>
                  </a:lnTo>
                  <a:lnTo>
                    <a:pt x="4100" y="4100"/>
                  </a:lnTo>
                  <a:lnTo>
                    <a:pt x="4282" y="3963"/>
                  </a:lnTo>
                  <a:lnTo>
                    <a:pt x="4465" y="3918"/>
                  </a:lnTo>
                  <a:close/>
                  <a:moveTo>
                    <a:pt x="1686" y="2369"/>
                  </a:moveTo>
                  <a:lnTo>
                    <a:pt x="3144" y="3781"/>
                  </a:lnTo>
                  <a:lnTo>
                    <a:pt x="3007" y="4100"/>
                  </a:lnTo>
                  <a:lnTo>
                    <a:pt x="2961" y="4419"/>
                  </a:lnTo>
                  <a:lnTo>
                    <a:pt x="3007" y="4738"/>
                  </a:lnTo>
                  <a:lnTo>
                    <a:pt x="3144" y="5057"/>
                  </a:lnTo>
                  <a:lnTo>
                    <a:pt x="1686" y="6514"/>
                  </a:lnTo>
                  <a:lnTo>
                    <a:pt x="1413" y="6013"/>
                  </a:lnTo>
                  <a:lnTo>
                    <a:pt x="1185" y="5512"/>
                  </a:lnTo>
                  <a:lnTo>
                    <a:pt x="1048" y="4965"/>
                  </a:lnTo>
                  <a:lnTo>
                    <a:pt x="1003" y="4419"/>
                  </a:lnTo>
                  <a:lnTo>
                    <a:pt x="1048" y="3872"/>
                  </a:lnTo>
                  <a:lnTo>
                    <a:pt x="1185" y="3371"/>
                  </a:lnTo>
                  <a:lnTo>
                    <a:pt x="1367" y="2825"/>
                  </a:lnTo>
                  <a:lnTo>
                    <a:pt x="1686" y="2369"/>
                  </a:lnTo>
                  <a:close/>
                  <a:moveTo>
                    <a:pt x="7243" y="2369"/>
                  </a:moveTo>
                  <a:lnTo>
                    <a:pt x="7517" y="2825"/>
                  </a:lnTo>
                  <a:lnTo>
                    <a:pt x="7744" y="3326"/>
                  </a:lnTo>
                  <a:lnTo>
                    <a:pt x="7881" y="3872"/>
                  </a:lnTo>
                  <a:lnTo>
                    <a:pt x="7927" y="4419"/>
                  </a:lnTo>
                  <a:lnTo>
                    <a:pt x="7881" y="4965"/>
                  </a:lnTo>
                  <a:lnTo>
                    <a:pt x="7744" y="5512"/>
                  </a:lnTo>
                  <a:lnTo>
                    <a:pt x="7517" y="6013"/>
                  </a:lnTo>
                  <a:lnTo>
                    <a:pt x="7243" y="6514"/>
                  </a:lnTo>
                  <a:lnTo>
                    <a:pt x="5786" y="5057"/>
                  </a:lnTo>
                  <a:lnTo>
                    <a:pt x="5922" y="4738"/>
                  </a:lnTo>
                  <a:lnTo>
                    <a:pt x="5922" y="4419"/>
                  </a:lnTo>
                  <a:lnTo>
                    <a:pt x="5922" y="4100"/>
                  </a:lnTo>
                  <a:lnTo>
                    <a:pt x="5786" y="3781"/>
                  </a:lnTo>
                  <a:lnTo>
                    <a:pt x="7243" y="2369"/>
                  </a:lnTo>
                  <a:close/>
                  <a:moveTo>
                    <a:pt x="5102" y="5785"/>
                  </a:moveTo>
                  <a:lnTo>
                    <a:pt x="6514" y="7198"/>
                  </a:lnTo>
                  <a:lnTo>
                    <a:pt x="6059" y="7516"/>
                  </a:lnTo>
                  <a:lnTo>
                    <a:pt x="5558" y="7699"/>
                  </a:lnTo>
                  <a:lnTo>
                    <a:pt x="5011" y="7835"/>
                  </a:lnTo>
                  <a:lnTo>
                    <a:pt x="4465" y="7881"/>
                  </a:lnTo>
                  <a:lnTo>
                    <a:pt x="3918" y="7835"/>
                  </a:lnTo>
                  <a:lnTo>
                    <a:pt x="3371" y="7699"/>
                  </a:lnTo>
                  <a:lnTo>
                    <a:pt x="2870" y="7516"/>
                  </a:lnTo>
                  <a:lnTo>
                    <a:pt x="2369" y="7198"/>
                  </a:lnTo>
                  <a:lnTo>
                    <a:pt x="3827" y="5785"/>
                  </a:lnTo>
                  <a:lnTo>
                    <a:pt x="4146" y="5877"/>
                  </a:lnTo>
                  <a:lnTo>
                    <a:pt x="4465" y="5922"/>
                  </a:lnTo>
                  <a:lnTo>
                    <a:pt x="4783" y="5877"/>
                  </a:lnTo>
                  <a:lnTo>
                    <a:pt x="5102" y="5785"/>
                  </a:lnTo>
                  <a:close/>
                  <a:moveTo>
                    <a:pt x="4009" y="0"/>
                  </a:moveTo>
                  <a:lnTo>
                    <a:pt x="3554" y="91"/>
                  </a:lnTo>
                  <a:lnTo>
                    <a:pt x="3144" y="183"/>
                  </a:lnTo>
                  <a:lnTo>
                    <a:pt x="2734" y="319"/>
                  </a:lnTo>
                  <a:lnTo>
                    <a:pt x="2324" y="501"/>
                  </a:lnTo>
                  <a:lnTo>
                    <a:pt x="1959" y="729"/>
                  </a:lnTo>
                  <a:lnTo>
                    <a:pt x="1640" y="1002"/>
                  </a:lnTo>
                  <a:lnTo>
                    <a:pt x="1321" y="1276"/>
                  </a:lnTo>
                  <a:lnTo>
                    <a:pt x="1048" y="1595"/>
                  </a:lnTo>
                  <a:lnTo>
                    <a:pt x="775" y="1959"/>
                  </a:lnTo>
                  <a:lnTo>
                    <a:pt x="547" y="2323"/>
                  </a:lnTo>
                  <a:lnTo>
                    <a:pt x="365" y="2688"/>
                  </a:lnTo>
                  <a:lnTo>
                    <a:pt x="228" y="3098"/>
                  </a:lnTo>
                  <a:lnTo>
                    <a:pt x="92" y="3553"/>
                  </a:lnTo>
                  <a:lnTo>
                    <a:pt x="46" y="3963"/>
                  </a:lnTo>
                  <a:lnTo>
                    <a:pt x="0" y="4419"/>
                  </a:lnTo>
                  <a:lnTo>
                    <a:pt x="46" y="4965"/>
                  </a:lnTo>
                  <a:lnTo>
                    <a:pt x="137" y="5467"/>
                  </a:lnTo>
                  <a:lnTo>
                    <a:pt x="274" y="5922"/>
                  </a:lnTo>
                  <a:lnTo>
                    <a:pt x="456" y="6378"/>
                  </a:lnTo>
                  <a:lnTo>
                    <a:pt x="638" y="6742"/>
                  </a:lnTo>
                  <a:lnTo>
                    <a:pt x="912" y="7106"/>
                  </a:lnTo>
                  <a:lnTo>
                    <a:pt x="1185" y="7471"/>
                  </a:lnTo>
                  <a:lnTo>
                    <a:pt x="1458" y="7744"/>
                  </a:lnTo>
                  <a:lnTo>
                    <a:pt x="1777" y="8017"/>
                  </a:lnTo>
                  <a:lnTo>
                    <a:pt x="2141" y="8245"/>
                  </a:lnTo>
                  <a:lnTo>
                    <a:pt x="2506" y="8427"/>
                  </a:lnTo>
                  <a:lnTo>
                    <a:pt x="2870" y="8564"/>
                  </a:lnTo>
                  <a:lnTo>
                    <a:pt x="3235" y="8701"/>
                  </a:lnTo>
                  <a:lnTo>
                    <a:pt x="3645" y="8792"/>
                  </a:lnTo>
                  <a:lnTo>
                    <a:pt x="4055" y="8837"/>
                  </a:lnTo>
                  <a:lnTo>
                    <a:pt x="4875" y="8837"/>
                  </a:lnTo>
                  <a:lnTo>
                    <a:pt x="5285" y="8792"/>
                  </a:lnTo>
                  <a:lnTo>
                    <a:pt x="5649" y="8701"/>
                  </a:lnTo>
                  <a:lnTo>
                    <a:pt x="6059" y="8564"/>
                  </a:lnTo>
                  <a:lnTo>
                    <a:pt x="6423" y="8427"/>
                  </a:lnTo>
                  <a:lnTo>
                    <a:pt x="6788" y="8245"/>
                  </a:lnTo>
                  <a:lnTo>
                    <a:pt x="7152" y="8017"/>
                  </a:lnTo>
                  <a:lnTo>
                    <a:pt x="7471" y="7744"/>
                  </a:lnTo>
                  <a:lnTo>
                    <a:pt x="7744" y="7471"/>
                  </a:lnTo>
                  <a:lnTo>
                    <a:pt x="8018" y="7106"/>
                  </a:lnTo>
                  <a:lnTo>
                    <a:pt x="8245" y="6742"/>
                  </a:lnTo>
                  <a:lnTo>
                    <a:pt x="8473" y="6378"/>
                  </a:lnTo>
                  <a:lnTo>
                    <a:pt x="8655" y="5922"/>
                  </a:lnTo>
                  <a:lnTo>
                    <a:pt x="8792" y="5467"/>
                  </a:lnTo>
                  <a:lnTo>
                    <a:pt x="8883" y="4965"/>
                  </a:lnTo>
                  <a:lnTo>
                    <a:pt x="8929" y="4419"/>
                  </a:lnTo>
                  <a:lnTo>
                    <a:pt x="8883" y="3963"/>
                  </a:lnTo>
                  <a:lnTo>
                    <a:pt x="8838" y="3553"/>
                  </a:lnTo>
                  <a:lnTo>
                    <a:pt x="8701" y="3098"/>
                  </a:lnTo>
                  <a:lnTo>
                    <a:pt x="8564" y="2688"/>
                  </a:lnTo>
                  <a:lnTo>
                    <a:pt x="8382" y="2323"/>
                  </a:lnTo>
                  <a:lnTo>
                    <a:pt x="8154" y="1959"/>
                  </a:lnTo>
                  <a:lnTo>
                    <a:pt x="7881" y="1595"/>
                  </a:lnTo>
                  <a:lnTo>
                    <a:pt x="7608" y="1276"/>
                  </a:lnTo>
                  <a:lnTo>
                    <a:pt x="7289" y="1002"/>
                  </a:lnTo>
                  <a:lnTo>
                    <a:pt x="6970" y="729"/>
                  </a:lnTo>
                  <a:lnTo>
                    <a:pt x="6606" y="501"/>
                  </a:lnTo>
                  <a:lnTo>
                    <a:pt x="6196" y="319"/>
                  </a:lnTo>
                  <a:lnTo>
                    <a:pt x="5786" y="183"/>
                  </a:lnTo>
                  <a:lnTo>
                    <a:pt x="5376" y="91"/>
                  </a:lnTo>
                  <a:lnTo>
                    <a:pt x="4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5152075" y="1377050"/>
              <a:ext cx="223225" cy="220950"/>
            </a:xfrm>
            <a:custGeom>
              <a:avLst/>
              <a:gdLst/>
              <a:ahLst/>
              <a:cxnLst/>
              <a:rect l="l" t="t" r="r" b="b"/>
              <a:pathLst>
                <a:path w="8929" h="8838" fill="none" extrusionOk="0">
                  <a:moveTo>
                    <a:pt x="4465" y="0"/>
                  </a:moveTo>
                  <a:lnTo>
                    <a:pt x="4465" y="0"/>
                  </a:lnTo>
                  <a:lnTo>
                    <a:pt x="4009" y="0"/>
                  </a:lnTo>
                  <a:lnTo>
                    <a:pt x="3554" y="91"/>
                  </a:lnTo>
                  <a:lnTo>
                    <a:pt x="3144" y="183"/>
                  </a:lnTo>
                  <a:lnTo>
                    <a:pt x="2734" y="319"/>
                  </a:lnTo>
                  <a:lnTo>
                    <a:pt x="2324" y="501"/>
                  </a:lnTo>
                  <a:lnTo>
                    <a:pt x="1959" y="729"/>
                  </a:lnTo>
                  <a:lnTo>
                    <a:pt x="1640" y="1002"/>
                  </a:lnTo>
                  <a:lnTo>
                    <a:pt x="1321" y="1276"/>
                  </a:lnTo>
                  <a:lnTo>
                    <a:pt x="1048" y="1595"/>
                  </a:lnTo>
                  <a:lnTo>
                    <a:pt x="775" y="1959"/>
                  </a:lnTo>
                  <a:lnTo>
                    <a:pt x="547" y="2323"/>
                  </a:lnTo>
                  <a:lnTo>
                    <a:pt x="365" y="2688"/>
                  </a:lnTo>
                  <a:lnTo>
                    <a:pt x="228" y="3098"/>
                  </a:lnTo>
                  <a:lnTo>
                    <a:pt x="92" y="3553"/>
                  </a:lnTo>
                  <a:lnTo>
                    <a:pt x="46" y="3963"/>
                  </a:lnTo>
                  <a:lnTo>
                    <a:pt x="0" y="4419"/>
                  </a:lnTo>
                  <a:lnTo>
                    <a:pt x="0" y="4419"/>
                  </a:lnTo>
                  <a:lnTo>
                    <a:pt x="46" y="4965"/>
                  </a:lnTo>
                  <a:lnTo>
                    <a:pt x="137" y="5467"/>
                  </a:lnTo>
                  <a:lnTo>
                    <a:pt x="274" y="5922"/>
                  </a:lnTo>
                  <a:lnTo>
                    <a:pt x="456" y="6378"/>
                  </a:lnTo>
                  <a:lnTo>
                    <a:pt x="638" y="6742"/>
                  </a:lnTo>
                  <a:lnTo>
                    <a:pt x="912" y="7106"/>
                  </a:lnTo>
                  <a:lnTo>
                    <a:pt x="1185" y="7471"/>
                  </a:lnTo>
                  <a:lnTo>
                    <a:pt x="1458" y="7744"/>
                  </a:lnTo>
                  <a:lnTo>
                    <a:pt x="1777" y="8017"/>
                  </a:lnTo>
                  <a:lnTo>
                    <a:pt x="2141" y="8245"/>
                  </a:lnTo>
                  <a:lnTo>
                    <a:pt x="2506" y="8427"/>
                  </a:lnTo>
                  <a:lnTo>
                    <a:pt x="2870" y="8564"/>
                  </a:lnTo>
                  <a:lnTo>
                    <a:pt x="3235" y="8701"/>
                  </a:lnTo>
                  <a:lnTo>
                    <a:pt x="3645" y="8792"/>
                  </a:lnTo>
                  <a:lnTo>
                    <a:pt x="4055" y="8837"/>
                  </a:lnTo>
                  <a:lnTo>
                    <a:pt x="4465" y="8837"/>
                  </a:lnTo>
                  <a:lnTo>
                    <a:pt x="4875" y="8837"/>
                  </a:lnTo>
                  <a:lnTo>
                    <a:pt x="5285" y="8792"/>
                  </a:lnTo>
                  <a:lnTo>
                    <a:pt x="5649" y="8701"/>
                  </a:lnTo>
                  <a:lnTo>
                    <a:pt x="6059" y="8564"/>
                  </a:lnTo>
                  <a:lnTo>
                    <a:pt x="6423" y="8427"/>
                  </a:lnTo>
                  <a:lnTo>
                    <a:pt x="6788" y="8245"/>
                  </a:lnTo>
                  <a:lnTo>
                    <a:pt x="7152" y="8017"/>
                  </a:lnTo>
                  <a:lnTo>
                    <a:pt x="7471" y="7744"/>
                  </a:lnTo>
                  <a:lnTo>
                    <a:pt x="7744" y="7471"/>
                  </a:lnTo>
                  <a:lnTo>
                    <a:pt x="8018" y="7106"/>
                  </a:lnTo>
                  <a:lnTo>
                    <a:pt x="8245" y="6742"/>
                  </a:lnTo>
                  <a:lnTo>
                    <a:pt x="8473" y="6378"/>
                  </a:lnTo>
                  <a:lnTo>
                    <a:pt x="8655" y="5922"/>
                  </a:lnTo>
                  <a:lnTo>
                    <a:pt x="8792" y="5467"/>
                  </a:lnTo>
                  <a:lnTo>
                    <a:pt x="8883" y="4965"/>
                  </a:lnTo>
                  <a:lnTo>
                    <a:pt x="8929" y="4419"/>
                  </a:lnTo>
                  <a:lnTo>
                    <a:pt x="8929" y="4419"/>
                  </a:lnTo>
                  <a:lnTo>
                    <a:pt x="8883" y="3963"/>
                  </a:lnTo>
                  <a:lnTo>
                    <a:pt x="8838" y="3553"/>
                  </a:lnTo>
                  <a:lnTo>
                    <a:pt x="8701" y="3098"/>
                  </a:lnTo>
                  <a:lnTo>
                    <a:pt x="8564" y="2688"/>
                  </a:lnTo>
                  <a:lnTo>
                    <a:pt x="8382" y="2323"/>
                  </a:lnTo>
                  <a:lnTo>
                    <a:pt x="8154" y="1959"/>
                  </a:lnTo>
                  <a:lnTo>
                    <a:pt x="7881" y="1595"/>
                  </a:lnTo>
                  <a:lnTo>
                    <a:pt x="7608" y="1276"/>
                  </a:lnTo>
                  <a:lnTo>
                    <a:pt x="7289" y="1002"/>
                  </a:lnTo>
                  <a:lnTo>
                    <a:pt x="6970" y="729"/>
                  </a:lnTo>
                  <a:lnTo>
                    <a:pt x="6606" y="501"/>
                  </a:lnTo>
                  <a:lnTo>
                    <a:pt x="6196" y="319"/>
                  </a:lnTo>
                  <a:lnTo>
                    <a:pt x="5786" y="183"/>
                  </a:lnTo>
                  <a:lnTo>
                    <a:pt x="5376" y="91"/>
                  </a:lnTo>
                  <a:lnTo>
                    <a:pt x="4920" y="0"/>
                  </a:lnTo>
                  <a:lnTo>
                    <a:pt x="4465" y="0"/>
                  </a:lnTo>
                  <a:lnTo>
                    <a:pt x="44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5211300" y="1400950"/>
              <a:ext cx="103650" cy="53550"/>
            </a:xfrm>
            <a:custGeom>
              <a:avLst/>
              <a:gdLst/>
              <a:ahLst/>
              <a:cxnLst/>
              <a:rect l="l" t="t" r="r" b="b"/>
              <a:pathLst>
                <a:path w="4146" h="2142" fill="none" extrusionOk="0">
                  <a:moveTo>
                    <a:pt x="4145" y="684"/>
                  </a:moveTo>
                  <a:lnTo>
                    <a:pt x="2733" y="2142"/>
                  </a:lnTo>
                  <a:lnTo>
                    <a:pt x="2733" y="2142"/>
                  </a:lnTo>
                  <a:lnTo>
                    <a:pt x="2414" y="2051"/>
                  </a:lnTo>
                  <a:lnTo>
                    <a:pt x="2096" y="2005"/>
                  </a:lnTo>
                  <a:lnTo>
                    <a:pt x="1777" y="2051"/>
                  </a:lnTo>
                  <a:lnTo>
                    <a:pt x="1458" y="2142"/>
                  </a:lnTo>
                  <a:lnTo>
                    <a:pt x="0" y="684"/>
                  </a:lnTo>
                  <a:lnTo>
                    <a:pt x="0" y="684"/>
                  </a:lnTo>
                  <a:lnTo>
                    <a:pt x="501" y="411"/>
                  </a:lnTo>
                  <a:lnTo>
                    <a:pt x="1002" y="183"/>
                  </a:lnTo>
                  <a:lnTo>
                    <a:pt x="1549" y="46"/>
                  </a:lnTo>
                  <a:lnTo>
                    <a:pt x="2096" y="1"/>
                  </a:lnTo>
                  <a:lnTo>
                    <a:pt x="2642" y="46"/>
                  </a:lnTo>
                  <a:lnTo>
                    <a:pt x="3189" y="183"/>
                  </a:lnTo>
                  <a:lnTo>
                    <a:pt x="3690" y="411"/>
                  </a:lnTo>
                  <a:lnTo>
                    <a:pt x="4145" y="684"/>
                  </a:lnTo>
                  <a:lnTo>
                    <a:pt x="4145" y="68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5251150" y="1474975"/>
              <a:ext cx="25075" cy="25075"/>
            </a:xfrm>
            <a:custGeom>
              <a:avLst/>
              <a:gdLst/>
              <a:ahLst/>
              <a:cxnLst/>
              <a:rect l="l" t="t" r="r" b="b"/>
              <a:pathLst>
                <a:path w="1003" h="1003" fill="none" extrusionOk="0">
                  <a:moveTo>
                    <a:pt x="137" y="183"/>
                  </a:moveTo>
                  <a:lnTo>
                    <a:pt x="137" y="183"/>
                  </a:lnTo>
                  <a:lnTo>
                    <a:pt x="319" y="46"/>
                  </a:lnTo>
                  <a:lnTo>
                    <a:pt x="502" y="1"/>
                  </a:lnTo>
                  <a:lnTo>
                    <a:pt x="684" y="46"/>
                  </a:lnTo>
                  <a:lnTo>
                    <a:pt x="866" y="183"/>
                  </a:lnTo>
                  <a:lnTo>
                    <a:pt x="866" y="183"/>
                  </a:lnTo>
                  <a:lnTo>
                    <a:pt x="957" y="320"/>
                  </a:lnTo>
                  <a:lnTo>
                    <a:pt x="1003" y="502"/>
                  </a:lnTo>
                  <a:lnTo>
                    <a:pt x="957" y="684"/>
                  </a:lnTo>
                  <a:lnTo>
                    <a:pt x="866" y="866"/>
                  </a:lnTo>
                  <a:lnTo>
                    <a:pt x="866" y="866"/>
                  </a:lnTo>
                  <a:lnTo>
                    <a:pt x="684" y="1003"/>
                  </a:lnTo>
                  <a:lnTo>
                    <a:pt x="456" y="1003"/>
                  </a:lnTo>
                  <a:lnTo>
                    <a:pt x="319" y="957"/>
                  </a:lnTo>
                  <a:lnTo>
                    <a:pt x="137" y="866"/>
                  </a:lnTo>
                  <a:lnTo>
                    <a:pt x="46" y="730"/>
                  </a:lnTo>
                  <a:lnTo>
                    <a:pt x="1" y="547"/>
                  </a:lnTo>
                  <a:lnTo>
                    <a:pt x="46" y="365"/>
                  </a:lnTo>
                  <a:lnTo>
                    <a:pt x="137" y="183"/>
                  </a:lnTo>
                  <a:lnTo>
                    <a:pt x="137" y="18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5177125" y="1436275"/>
              <a:ext cx="53550" cy="103650"/>
            </a:xfrm>
            <a:custGeom>
              <a:avLst/>
              <a:gdLst/>
              <a:ahLst/>
              <a:cxnLst/>
              <a:rect l="l" t="t" r="r" b="b"/>
              <a:pathLst>
                <a:path w="2142" h="4146" fill="none" extrusionOk="0">
                  <a:moveTo>
                    <a:pt x="684" y="0"/>
                  </a:moveTo>
                  <a:lnTo>
                    <a:pt x="2142" y="1412"/>
                  </a:lnTo>
                  <a:lnTo>
                    <a:pt x="2142" y="1412"/>
                  </a:lnTo>
                  <a:lnTo>
                    <a:pt x="2005" y="1731"/>
                  </a:lnTo>
                  <a:lnTo>
                    <a:pt x="1959" y="2050"/>
                  </a:lnTo>
                  <a:lnTo>
                    <a:pt x="2005" y="2369"/>
                  </a:lnTo>
                  <a:lnTo>
                    <a:pt x="2142" y="2688"/>
                  </a:lnTo>
                  <a:lnTo>
                    <a:pt x="684" y="4145"/>
                  </a:lnTo>
                  <a:lnTo>
                    <a:pt x="684" y="4145"/>
                  </a:lnTo>
                  <a:lnTo>
                    <a:pt x="411" y="3644"/>
                  </a:lnTo>
                  <a:lnTo>
                    <a:pt x="183" y="3143"/>
                  </a:lnTo>
                  <a:lnTo>
                    <a:pt x="46" y="2596"/>
                  </a:lnTo>
                  <a:lnTo>
                    <a:pt x="1" y="2050"/>
                  </a:lnTo>
                  <a:lnTo>
                    <a:pt x="46" y="1503"/>
                  </a:lnTo>
                  <a:lnTo>
                    <a:pt x="183" y="1002"/>
                  </a:lnTo>
                  <a:lnTo>
                    <a:pt x="365" y="456"/>
                  </a:lnTo>
                  <a:lnTo>
                    <a:pt x="684" y="0"/>
                  </a:lnTo>
                  <a:lnTo>
                    <a:pt x="68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5211300" y="1521675"/>
              <a:ext cx="103650" cy="52400"/>
            </a:xfrm>
            <a:custGeom>
              <a:avLst/>
              <a:gdLst/>
              <a:ahLst/>
              <a:cxnLst/>
              <a:rect l="l" t="t" r="r" b="b"/>
              <a:pathLst>
                <a:path w="4146" h="2096" fill="none" extrusionOk="0">
                  <a:moveTo>
                    <a:pt x="0" y="1413"/>
                  </a:moveTo>
                  <a:lnTo>
                    <a:pt x="1458" y="0"/>
                  </a:lnTo>
                  <a:lnTo>
                    <a:pt x="1458" y="0"/>
                  </a:lnTo>
                  <a:lnTo>
                    <a:pt x="1777" y="92"/>
                  </a:lnTo>
                  <a:lnTo>
                    <a:pt x="2096" y="137"/>
                  </a:lnTo>
                  <a:lnTo>
                    <a:pt x="2414" y="92"/>
                  </a:lnTo>
                  <a:lnTo>
                    <a:pt x="2733" y="0"/>
                  </a:lnTo>
                  <a:lnTo>
                    <a:pt x="4145" y="1413"/>
                  </a:lnTo>
                  <a:lnTo>
                    <a:pt x="4145" y="1413"/>
                  </a:lnTo>
                  <a:lnTo>
                    <a:pt x="3690" y="1731"/>
                  </a:lnTo>
                  <a:lnTo>
                    <a:pt x="3189" y="1914"/>
                  </a:lnTo>
                  <a:lnTo>
                    <a:pt x="2642" y="2050"/>
                  </a:lnTo>
                  <a:lnTo>
                    <a:pt x="2096" y="2096"/>
                  </a:lnTo>
                  <a:lnTo>
                    <a:pt x="1549" y="2050"/>
                  </a:lnTo>
                  <a:lnTo>
                    <a:pt x="1002" y="1914"/>
                  </a:lnTo>
                  <a:lnTo>
                    <a:pt x="501" y="1731"/>
                  </a:lnTo>
                  <a:lnTo>
                    <a:pt x="0" y="1413"/>
                  </a:lnTo>
                  <a:lnTo>
                    <a:pt x="0" y="141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5296700" y="1436275"/>
              <a:ext cx="53550" cy="103650"/>
            </a:xfrm>
            <a:custGeom>
              <a:avLst/>
              <a:gdLst/>
              <a:ahLst/>
              <a:cxnLst/>
              <a:rect l="l" t="t" r="r" b="b"/>
              <a:pathLst>
                <a:path w="2142" h="4146" fill="none" extrusionOk="0">
                  <a:moveTo>
                    <a:pt x="1458" y="4145"/>
                  </a:moveTo>
                  <a:lnTo>
                    <a:pt x="1" y="2688"/>
                  </a:lnTo>
                  <a:lnTo>
                    <a:pt x="1" y="2688"/>
                  </a:lnTo>
                  <a:lnTo>
                    <a:pt x="137" y="2369"/>
                  </a:lnTo>
                  <a:lnTo>
                    <a:pt x="137" y="2050"/>
                  </a:lnTo>
                  <a:lnTo>
                    <a:pt x="137" y="1731"/>
                  </a:lnTo>
                  <a:lnTo>
                    <a:pt x="1" y="1412"/>
                  </a:lnTo>
                  <a:lnTo>
                    <a:pt x="1458" y="0"/>
                  </a:lnTo>
                  <a:lnTo>
                    <a:pt x="1458" y="0"/>
                  </a:lnTo>
                  <a:lnTo>
                    <a:pt x="1732" y="456"/>
                  </a:lnTo>
                  <a:lnTo>
                    <a:pt x="1959" y="957"/>
                  </a:lnTo>
                  <a:lnTo>
                    <a:pt x="2096" y="1503"/>
                  </a:lnTo>
                  <a:lnTo>
                    <a:pt x="2142" y="2050"/>
                  </a:lnTo>
                  <a:lnTo>
                    <a:pt x="2096" y="2596"/>
                  </a:lnTo>
                  <a:lnTo>
                    <a:pt x="1959" y="3143"/>
                  </a:lnTo>
                  <a:lnTo>
                    <a:pt x="1732" y="3644"/>
                  </a:lnTo>
                  <a:lnTo>
                    <a:pt x="1458" y="4145"/>
                  </a:lnTo>
                  <a:lnTo>
                    <a:pt x="1458" y="414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5333150" y="1539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5101975" y="1229000"/>
              <a:ext cx="421375" cy="419100"/>
            </a:xfrm>
            <a:custGeom>
              <a:avLst/>
              <a:gdLst/>
              <a:ahLst/>
              <a:cxnLst/>
              <a:rect l="l" t="t" r="r" b="b"/>
              <a:pathLst>
                <a:path w="16855" h="16764" extrusionOk="0">
                  <a:moveTo>
                    <a:pt x="13894" y="957"/>
                  </a:moveTo>
                  <a:lnTo>
                    <a:pt x="14258" y="1003"/>
                  </a:lnTo>
                  <a:lnTo>
                    <a:pt x="14668" y="1139"/>
                  </a:lnTo>
                  <a:lnTo>
                    <a:pt x="14987" y="1322"/>
                  </a:lnTo>
                  <a:lnTo>
                    <a:pt x="15260" y="1549"/>
                  </a:lnTo>
                  <a:lnTo>
                    <a:pt x="15534" y="1823"/>
                  </a:lnTo>
                  <a:lnTo>
                    <a:pt x="15716" y="2187"/>
                  </a:lnTo>
                  <a:lnTo>
                    <a:pt x="15807" y="2551"/>
                  </a:lnTo>
                  <a:lnTo>
                    <a:pt x="15852" y="2916"/>
                  </a:lnTo>
                  <a:lnTo>
                    <a:pt x="14395" y="2916"/>
                  </a:lnTo>
                  <a:lnTo>
                    <a:pt x="14395" y="1959"/>
                  </a:lnTo>
                  <a:lnTo>
                    <a:pt x="13393" y="1959"/>
                  </a:lnTo>
                  <a:lnTo>
                    <a:pt x="13393" y="2916"/>
                  </a:lnTo>
                  <a:lnTo>
                    <a:pt x="11889" y="2916"/>
                  </a:lnTo>
                  <a:lnTo>
                    <a:pt x="11935" y="2551"/>
                  </a:lnTo>
                  <a:lnTo>
                    <a:pt x="12072" y="2187"/>
                  </a:lnTo>
                  <a:lnTo>
                    <a:pt x="12254" y="1823"/>
                  </a:lnTo>
                  <a:lnTo>
                    <a:pt x="12482" y="1549"/>
                  </a:lnTo>
                  <a:lnTo>
                    <a:pt x="12755" y="1322"/>
                  </a:lnTo>
                  <a:lnTo>
                    <a:pt x="13119" y="1139"/>
                  </a:lnTo>
                  <a:lnTo>
                    <a:pt x="13484" y="1003"/>
                  </a:lnTo>
                  <a:lnTo>
                    <a:pt x="13894" y="957"/>
                  </a:lnTo>
                  <a:close/>
                  <a:moveTo>
                    <a:pt x="15579" y="3918"/>
                  </a:moveTo>
                  <a:lnTo>
                    <a:pt x="15442" y="4146"/>
                  </a:lnTo>
                  <a:lnTo>
                    <a:pt x="15260" y="4374"/>
                  </a:lnTo>
                  <a:lnTo>
                    <a:pt x="15078" y="4510"/>
                  </a:lnTo>
                  <a:lnTo>
                    <a:pt x="14850" y="4647"/>
                  </a:lnTo>
                  <a:lnTo>
                    <a:pt x="14622" y="4784"/>
                  </a:lnTo>
                  <a:lnTo>
                    <a:pt x="14395" y="4829"/>
                  </a:lnTo>
                  <a:lnTo>
                    <a:pt x="14121" y="4875"/>
                  </a:lnTo>
                  <a:lnTo>
                    <a:pt x="13894" y="4920"/>
                  </a:lnTo>
                  <a:lnTo>
                    <a:pt x="13620" y="4875"/>
                  </a:lnTo>
                  <a:lnTo>
                    <a:pt x="13393" y="4829"/>
                  </a:lnTo>
                  <a:lnTo>
                    <a:pt x="13165" y="4784"/>
                  </a:lnTo>
                  <a:lnTo>
                    <a:pt x="12937" y="4647"/>
                  </a:lnTo>
                  <a:lnTo>
                    <a:pt x="12709" y="4510"/>
                  </a:lnTo>
                  <a:lnTo>
                    <a:pt x="12482" y="4374"/>
                  </a:lnTo>
                  <a:lnTo>
                    <a:pt x="12345" y="4146"/>
                  </a:lnTo>
                  <a:lnTo>
                    <a:pt x="12163" y="3918"/>
                  </a:lnTo>
                  <a:close/>
                  <a:moveTo>
                    <a:pt x="6469" y="4920"/>
                  </a:moveTo>
                  <a:lnTo>
                    <a:pt x="6970" y="4966"/>
                  </a:lnTo>
                  <a:lnTo>
                    <a:pt x="7516" y="5011"/>
                  </a:lnTo>
                  <a:lnTo>
                    <a:pt x="8017" y="5148"/>
                  </a:lnTo>
                  <a:lnTo>
                    <a:pt x="8518" y="5330"/>
                  </a:lnTo>
                  <a:lnTo>
                    <a:pt x="8974" y="5558"/>
                  </a:lnTo>
                  <a:lnTo>
                    <a:pt x="9475" y="5831"/>
                  </a:lnTo>
                  <a:lnTo>
                    <a:pt x="9885" y="6150"/>
                  </a:lnTo>
                  <a:lnTo>
                    <a:pt x="10295" y="6514"/>
                  </a:lnTo>
                  <a:lnTo>
                    <a:pt x="10705" y="6924"/>
                  </a:lnTo>
                  <a:lnTo>
                    <a:pt x="11024" y="7380"/>
                  </a:lnTo>
                  <a:lnTo>
                    <a:pt x="11297" y="7836"/>
                  </a:lnTo>
                  <a:lnTo>
                    <a:pt x="11525" y="8291"/>
                  </a:lnTo>
                  <a:lnTo>
                    <a:pt x="11662" y="8792"/>
                  </a:lnTo>
                  <a:lnTo>
                    <a:pt x="11798" y="9293"/>
                  </a:lnTo>
                  <a:lnTo>
                    <a:pt x="11889" y="9840"/>
                  </a:lnTo>
                  <a:lnTo>
                    <a:pt x="11889" y="10341"/>
                  </a:lnTo>
                  <a:lnTo>
                    <a:pt x="11889" y="10887"/>
                  </a:lnTo>
                  <a:lnTo>
                    <a:pt x="11798" y="11389"/>
                  </a:lnTo>
                  <a:lnTo>
                    <a:pt x="11662" y="11890"/>
                  </a:lnTo>
                  <a:lnTo>
                    <a:pt x="11525" y="12391"/>
                  </a:lnTo>
                  <a:lnTo>
                    <a:pt x="11297" y="12892"/>
                  </a:lnTo>
                  <a:lnTo>
                    <a:pt x="11024" y="13347"/>
                  </a:lnTo>
                  <a:lnTo>
                    <a:pt x="10705" y="13803"/>
                  </a:lnTo>
                  <a:lnTo>
                    <a:pt x="10295" y="14213"/>
                  </a:lnTo>
                  <a:lnTo>
                    <a:pt x="9885" y="14577"/>
                  </a:lnTo>
                  <a:lnTo>
                    <a:pt x="9475" y="14896"/>
                  </a:lnTo>
                  <a:lnTo>
                    <a:pt x="8974" y="15169"/>
                  </a:lnTo>
                  <a:lnTo>
                    <a:pt x="8518" y="15397"/>
                  </a:lnTo>
                  <a:lnTo>
                    <a:pt x="8017" y="15579"/>
                  </a:lnTo>
                  <a:lnTo>
                    <a:pt x="7516" y="15670"/>
                  </a:lnTo>
                  <a:lnTo>
                    <a:pt x="6970" y="15762"/>
                  </a:lnTo>
                  <a:lnTo>
                    <a:pt x="6469" y="15807"/>
                  </a:lnTo>
                  <a:lnTo>
                    <a:pt x="5968" y="15762"/>
                  </a:lnTo>
                  <a:lnTo>
                    <a:pt x="5421" y="15670"/>
                  </a:lnTo>
                  <a:lnTo>
                    <a:pt x="4920" y="15579"/>
                  </a:lnTo>
                  <a:lnTo>
                    <a:pt x="4419" y="15397"/>
                  </a:lnTo>
                  <a:lnTo>
                    <a:pt x="3918" y="15169"/>
                  </a:lnTo>
                  <a:lnTo>
                    <a:pt x="3462" y="14896"/>
                  </a:lnTo>
                  <a:lnTo>
                    <a:pt x="3052" y="14577"/>
                  </a:lnTo>
                  <a:lnTo>
                    <a:pt x="2642" y="14213"/>
                  </a:lnTo>
                  <a:lnTo>
                    <a:pt x="2232" y="13803"/>
                  </a:lnTo>
                  <a:lnTo>
                    <a:pt x="1913" y="13347"/>
                  </a:lnTo>
                  <a:lnTo>
                    <a:pt x="1640" y="12892"/>
                  </a:lnTo>
                  <a:lnTo>
                    <a:pt x="1412" y="12391"/>
                  </a:lnTo>
                  <a:lnTo>
                    <a:pt x="1276" y="11890"/>
                  </a:lnTo>
                  <a:lnTo>
                    <a:pt x="1139" y="11389"/>
                  </a:lnTo>
                  <a:lnTo>
                    <a:pt x="1048" y="10887"/>
                  </a:lnTo>
                  <a:lnTo>
                    <a:pt x="1048" y="10341"/>
                  </a:lnTo>
                  <a:lnTo>
                    <a:pt x="1048" y="9840"/>
                  </a:lnTo>
                  <a:lnTo>
                    <a:pt x="1139" y="9293"/>
                  </a:lnTo>
                  <a:lnTo>
                    <a:pt x="1276" y="8792"/>
                  </a:lnTo>
                  <a:lnTo>
                    <a:pt x="1412" y="8291"/>
                  </a:lnTo>
                  <a:lnTo>
                    <a:pt x="1640" y="7836"/>
                  </a:lnTo>
                  <a:lnTo>
                    <a:pt x="1913" y="7380"/>
                  </a:lnTo>
                  <a:lnTo>
                    <a:pt x="2232" y="6924"/>
                  </a:lnTo>
                  <a:lnTo>
                    <a:pt x="2642" y="6514"/>
                  </a:lnTo>
                  <a:lnTo>
                    <a:pt x="3052" y="6150"/>
                  </a:lnTo>
                  <a:lnTo>
                    <a:pt x="3462" y="5831"/>
                  </a:lnTo>
                  <a:lnTo>
                    <a:pt x="3918" y="5558"/>
                  </a:lnTo>
                  <a:lnTo>
                    <a:pt x="4419" y="5330"/>
                  </a:lnTo>
                  <a:lnTo>
                    <a:pt x="4920" y="5148"/>
                  </a:lnTo>
                  <a:lnTo>
                    <a:pt x="5421" y="5011"/>
                  </a:lnTo>
                  <a:lnTo>
                    <a:pt x="5968" y="4966"/>
                  </a:lnTo>
                  <a:lnTo>
                    <a:pt x="6469" y="4920"/>
                  </a:lnTo>
                  <a:close/>
                  <a:moveTo>
                    <a:pt x="13894" y="1"/>
                  </a:moveTo>
                  <a:lnTo>
                    <a:pt x="13347" y="46"/>
                  </a:lnTo>
                  <a:lnTo>
                    <a:pt x="12800" y="183"/>
                  </a:lnTo>
                  <a:lnTo>
                    <a:pt x="12345" y="411"/>
                  </a:lnTo>
                  <a:lnTo>
                    <a:pt x="11889" y="729"/>
                  </a:lnTo>
                  <a:lnTo>
                    <a:pt x="11707" y="912"/>
                  </a:lnTo>
                  <a:lnTo>
                    <a:pt x="11525" y="1139"/>
                  </a:lnTo>
                  <a:lnTo>
                    <a:pt x="11343" y="1367"/>
                  </a:lnTo>
                  <a:lnTo>
                    <a:pt x="11206" y="1640"/>
                  </a:lnTo>
                  <a:lnTo>
                    <a:pt x="11115" y="1914"/>
                  </a:lnTo>
                  <a:lnTo>
                    <a:pt x="11024" y="2233"/>
                  </a:lnTo>
                  <a:lnTo>
                    <a:pt x="10933" y="2597"/>
                  </a:lnTo>
                  <a:lnTo>
                    <a:pt x="10933" y="2916"/>
                  </a:lnTo>
                  <a:lnTo>
                    <a:pt x="10978" y="3463"/>
                  </a:lnTo>
                  <a:lnTo>
                    <a:pt x="11115" y="3964"/>
                  </a:lnTo>
                  <a:lnTo>
                    <a:pt x="11343" y="4465"/>
                  </a:lnTo>
                  <a:lnTo>
                    <a:pt x="11616" y="4875"/>
                  </a:lnTo>
                  <a:lnTo>
                    <a:pt x="11980" y="5239"/>
                  </a:lnTo>
                  <a:lnTo>
                    <a:pt x="12390" y="5512"/>
                  </a:lnTo>
                  <a:lnTo>
                    <a:pt x="12891" y="5740"/>
                  </a:lnTo>
                  <a:lnTo>
                    <a:pt x="13393" y="5877"/>
                  </a:lnTo>
                  <a:lnTo>
                    <a:pt x="13393" y="7881"/>
                  </a:lnTo>
                  <a:lnTo>
                    <a:pt x="15852" y="7881"/>
                  </a:lnTo>
                  <a:lnTo>
                    <a:pt x="15852" y="9384"/>
                  </a:lnTo>
                  <a:lnTo>
                    <a:pt x="12800" y="9384"/>
                  </a:lnTo>
                  <a:lnTo>
                    <a:pt x="12709" y="8883"/>
                  </a:lnTo>
                  <a:lnTo>
                    <a:pt x="12573" y="8382"/>
                  </a:lnTo>
                  <a:lnTo>
                    <a:pt x="12436" y="7927"/>
                  </a:lnTo>
                  <a:lnTo>
                    <a:pt x="12208" y="7471"/>
                  </a:lnTo>
                  <a:lnTo>
                    <a:pt x="11980" y="7016"/>
                  </a:lnTo>
                  <a:lnTo>
                    <a:pt x="11707" y="6606"/>
                  </a:lnTo>
                  <a:lnTo>
                    <a:pt x="11388" y="6196"/>
                  </a:lnTo>
                  <a:lnTo>
                    <a:pt x="11024" y="5831"/>
                  </a:lnTo>
                  <a:lnTo>
                    <a:pt x="10432" y="5330"/>
                  </a:lnTo>
                  <a:lnTo>
                    <a:pt x="9794" y="4875"/>
                  </a:lnTo>
                  <a:lnTo>
                    <a:pt x="9202" y="4556"/>
                  </a:lnTo>
                  <a:lnTo>
                    <a:pt x="8564" y="4282"/>
                  </a:lnTo>
                  <a:lnTo>
                    <a:pt x="7972" y="4100"/>
                  </a:lnTo>
                  <a:lnTo>
                    <a:pt x="7334" y="3964"/>
                  </a:lnTo>
                  <a:lnTo>
                    <a:pt x="6742" y="3918"/>
                  </a:lnTo>
                  <a:lnTo>
                    <a:pt x="6150" y="3918"/>
                  </a:lnTo>
                  <a:lnTo>
                    <a:pt x="5558" y="3964"/>
                  </a:lnTo>
                  <a:lnTo>
                    <a:pt x="4965" y="4100"/>
                  </a:lnTo>
                  <a:lnTo>
                    <a:pt x="4373" y="4282"/>
                  </a:lnTo>
                  <a:lnTo>
                    <a:pt x="3872" y="4510"/>
                  </a:lnTo>
                  <a:lnTo>
                    <a:pt x="3325" y="4784"/>
                  </a:lnTo>
                  <a:lnTo>
                    <a:pt x="2824" y="5057"/>
                  </a:lnTo>
                  <a:lnTo>
                    <a:pt x="2369" y="5421"/>
                  </a:lnTo>
                  <a:lnTo>
                    <a:pt x="1959" y="5831"/>
                  </a:lnTo>
                  <a:lnTo>
                    <a:pt x="1549" y="6287"/>
                  </a:lnTo>
                  <a:lnTo>
                    <a:pt x="1185" y="6742"/>
                  </a:lnTo>
                  <a:lnTo>
                    <a:pt x="866" y="7243"/>
                  </a:lnTo>
                  <a:lnTo>
                    <a:pt x="592" y="7744"/>
                  </a:lnTo>
                  <a:lnTo>
                    <a:pt x="365" y="8291"/>
                  </a:lnTo>
                  <a:lnTo>
                    <a:pt x="228" y="8838"/>
                  </a:lnTo>
                  <a:lnTo>
                    <a:pt x="91" y="9430"/>
                  </a:lnTo>
                  <a:lnTo>
                    <a:pt x="0" y="10022"/>
                  </a:lnTo>
                  <a:lnTo>
                    <a:pt x="0" y="10614"/>
                  </a:lnTo>
                  <a:lnTo>
                    <a:pt x="91" y="11252"/>
                  </a:lnTo>
                  <a:lnTo>
                    <a:pt x="182" y="11844"/>
                  </a:lnTo>
                  <a:lnTo>
                    <a:pt x="410" y="12482"/>
                  </a:lnTo>
                  <a:lnTo>
                    <a:pt x="683" y="13074"/>
                  </a:lnTo>
                  <a:lnTo>
                    <a:pt x="1002" y="13712"/>
                  </a:lnTo>
                  <a:lnTo>
                    <a:pt x="1412" y="14304"/>
                  </a:lnTo>
                  <a:lnTo>
                    <a:pt x="1913" y="14896"/>
                  </a:lnTo>
                  <a:lnTo>
                    <a:pt x="2323" y="15260"/>
                  </a:lnTo>
                  <a:lnTo>
                    <a:pt x="2688" y="15579"/>
                  </a:lnTo>
                  <a:lnTo>
                    <a:pt x="3143" y="15853"/>
                  </a:lnTo>
                  <a:lnTo>
                    <a:pt x="3553" y="16080"/>
                  </a:lnTo>
                  <a:lnTo>
                    <a:pt x="3963" y="16308"/>
                  </a:lnTo>
                  <a:lnTo>
                    <a:pt x="4419" y="16445"/>
                  </a:lnTo>
                  <a:lnTo>
                    <a:pt x="4874" y="16582"/>
                  </a:lnTo>
                  <a:lnTo>
                    <a:pt x="5330" y="16673"/>
                  </a:lnTo>
                  <a:lnTo>
                    <a:pt x="5785" y="16764"/>
                  </a:lnTo>
                  <a:lnTo>
                    <a:pt x="6696" y="16764"/>
                  </a:lnTo>
                  <a:lnTo>
                    <a:pt x="7152" y="16718"/>
                  </a:lnTo>
                  <a:lnTo>
                    <a:pt x="7607" y="16673"/>
                  </a:lnTo>
                  <a:lnTo>
                    <a:pt x="8063" y="16536"/>
                  </a:lnTo>
                  <a:lnTo>
                    <a:pt x="8518" y="16399"/>
                  </a:lnTo>
                  <a:lnTo>
                    <a:pt x="8928" y="16263"/>
                  </a:lnTo>
                  <a:lnTo>
                    <a:pt x="9338" y="16080"/>
                  </a:lnTo>
                  <a:lnTo>
                    <a:pt x="9748" y="15853"/>
                  </a:lnTo>
                  <a:lnTo>
                    <a:pt x="10113" y="15625"/>
                  </a:lnTo>
                  <a:lnTo>
                    <a:pt x="10477" y="15352"/>
                  </a:lnTo>
                  <a:lnTo>
                    <a:pt x="10842" y="15033"/>
                  </a:lnTo>
                  <a:lnTo>
                    <a:pt x="11160" y="14714"/>
                  </a:lnTo>
                  <a:lnTo>
                    <a:pt x="11479" y="14395"/>
                  </a:lnTo>
                  <a:lnTo>
                    <a:pt x="11753" y="14031"/>
                  </a:lnTo>
                  <a:lnTo>
                    <a:pt x="12026" y="13621"/>
                  </a:lnTo>
                  <a:lnTo>
                    <a:pt x="12254" y="13211"/>
                  </a:lnTo>
                  <a:lnTo>
                    <a:pt x="12436" y="12801"/>
                  </a:lnTo>
                  <a:lnTo>
                    <a:pt x="12573" y="12345"/>
                  </a:lnTo>
                  <a:lnTo>
                    <a:pt x="12709" y="11890"/>
                  </a:lnTo>
                  <a:lnTo>
                    <a:pt x="12800" y="11389"/>
                  </a:lnTo>
                  <a:lnTo>
                    <a:pt x="12891" y="10887"/>
                  </a:lnTo>
                  <a:lnTo>
                    <a:pt x="12891" y="10341"/>
                  </a:lnTo>
                  <a:lnTo>
                    <a:pt x="16855" y="10341"/>
                  </a:lnTo>
                  <a:lnTo>
                    <a:pt x="16855" y="6879"/>
                  </a:lnTo>
                  <a:lnTo>
                    <a:pt x="14395" y="6879"/>
                  </a:lnTo>
                  <a:lnTo>
                    <a:pt x="14395" y="5877"/>
                  </a:lnTo>
                  <a:lnTo>
                    <a:pt x="14896" y="5740"/>
                  </a:lnTo>
                  <a:lnTo>
                    <a:pt x="15351" y="5512"/>
                  </a:lnTo>
                  <a:lnTo>
                    <a:pt x="15761" y="5239"/>
                  </a:lnTo>
                  <a:lnTo>
                    <a:pt x="16126" y="4875"/>
                  </a:lnTo>
                  <a:lnTo>
                    <a:pt x="16445" y="4465"/>
                  </a:lnTo>
                  <a:lnTo>
                    <a:pt x="16672" y="3964"/>
                  </a:lnTo>
                  <a:lnTo>
                    <a:pt x="16809" y="3463"/>
                  </a:lnTo>
                  <a:lnTo>
                    <a:pt x="16855" y="2916"/>
                  </a:lnTo>
                  <a:lnTo>
                    <a:pt x="16809" y="2597"/>
                  </a:lnTo>
                  <a:lnTo>
                    <a:pt x="16763" y="2233"/>
                  </a:lnTo>
                  <a:lnTo>
                    <a:pt x="16672" y="1914"/>
                  </a:lnTo>
                  <a:lnTo>
                    <a:pt x="16536" y="1640"/>
                  </a:lnTo>
                  <a:lnTo>
                    <a:pt x="16399" y="1367"/>
                  </a:lnTo>
                  <a:lnTo>
                    <a:pt x="16262" y="1139"/>
                  </a:lnTo>
                  <a:lnTo>
                    <a:pt x="16080" y="912"/>
                  </a:lnTo>
                  <a:lnTo>
                    <a:pt x="15852" y="729"/>
                  </a:lnTo>
                  <a:lnTo>
                    <a:pt x="15442" y="411"/>
                  </a:lnTo>
                  <a:lnTo>
                    <a:pt x="14941" y="183"/>
                  </a:lnTo>
                  <a:lnTo>
                    <a:pt x="14440" y="46"/>
                  </a:lnTo>
                  <a:lnTo>
                    <a:pt x="13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5101975" y="1229000"/>
              <a:ext cx="421375" cy="419100"/>
            </a:xfrm>
            <a:custGeom>
              <a:avLst/>
              <a:gdLst/>
              <a:ahLst/>
              <a:cxnLst/>
              <a:rect l="l" t="t" r="r" b="b"/>
              <a:pathLst>
                <a:path w="16855" h="16764" fill="none" extrusionOk="0">
                  <a:moveTo>
                    <a:pt x="14395" y="5877"/>
                  </a:moveTo>
                  <a:lnTo>
                    <a:pt x="14395" y="5877"/>
                  </a:lnTo>
                  <a:lnTo>
                    <a:pt x="14896" y="5740"/>
                  </a:lnTo>
                  <a:lnTo>
                    <a:pt x="15351" y="5512"/>
                  </a:lnTo>
                  <a:lnTo>
                    <a:pt x="15761" y="5239"/>
                  </a:lnTo>
                  <a:lnTo>
                    <a:pt x="16126" y="4875"/>
                  </a:lnTo>
                  <a:lnTo>
                    <a:pt x="16445" y="4465"/>
                  </a:lnTo>
                  <a:lnTo>
                    <a:pt x="16672" y="3964"/>
                  </a:lnTo>
                  <a:lnTo>
                    <a:pt x="16809" y="3463"/>
                  </a:lnTo>
                  <a:lnTo>
                    <a:pt x="16855" y="2916"/>
                  </a:lnTo>
                  <a:lnTo>
                    <a:pt x="16855" y="2916"/>
                  </a:lnTo>
                  <a:lnTo>
                    <a:pt x="16809" y="2597"/>
                  </a:lnTo>
                  <a:lnTo>
                    <a:pt x="16763" y="2233"/>
                  </a:lnTo>
                  <a:lnTo>
                    <a:pt x="16672" y="1914"/>
                  </a:lnTo>
                  <a:lnTo>
                    <a:pt x="16536" y="1640"/>
                  </a:lnTo>
                  <a:lnTo>
                    <a:pt x="16399" y="1367"/>
                  </a:lnTo>
                  <a:lnTo>
                    <a:pt x="16262" y="1139"/>
                  </a:lnTo>
                  <a:lnTo>
                    <a:pt x="16080" y="912"/>
                  </a:lnTo>
                  <a:lnTo>
                    <a:pt x="15852" y="729"/>
                  </a:lnTo>
                  <a:lnTo>
                    <a:pt x="15442" y="411"/>
                  </a:lnTo>
                  <a:lnTo>
                    <a:pt x="14941" y="183"/>
                  </a:lnTo>
                  <a:lnTo>
                    <a:pt x="14440" y="46"/>
                  </a:lnTo>
                  <a:lnTo>
                    <a:pt x="13894" y="1"/>
                  </a:lnTo>
                  <a:lnTo>
                    <a:pt x="13347" y="46"/>
                  </a:lnTo>
                  <a:lnTo>
                    <a:pt x="12800" y="183"/>
                  </a:lnTo>
                  <a:lnTo>
                    <a:pt x="12345" y="411"/>
                  </a:lnTo>
                  <a:lnTo>
                    <a:pt x="11889" y="729"/>
                  </a:lnTo>
                  <a:lnTo>
                    <a:pt x="11707" y="912"/>
                  </a:lnTo>
                  <a:lnTo>
                    <a:pt x="11525" y="1139"/>
                  </a:lnTo>
                  <a:lnTo>
                    <a:pt x="11343" y="1367"/>
                  </a:lnTo>
                  <a:lnTo>
                    <a:pt x="11206" y="1640"/>
                  </a:lnTo>
                  <a:lnTo>
                    <a:pt x="11115" y="1914"/>
                  </a:lnTo>
                  <a:lnTo>
                    <a:pt x="11024" y="2233"/>
                  </a:lnTo>
                  <a:lnTo>
                    <a:pt x="10933" y="2597"/>
                  </a:lnTo>
                  <a:lnTo>
                    <a:pt x="10933" y="2916"/>
                  </a:lnTo>
                  <a:lnTo>
                    <a:pt x="10933" y="2916"/>
                  </a:lnTo>
                  <a:lnTo>
                    <a:pt x="10978" y="3463"/>
                  </a:lnTo>
                  <a:lnTo>
                    <a:pt x="11115" y="3964"/>
                  </a:lnTo>
                  <a:lnTo>
                    <a:pt x="11343" y="4465"/>
                  </a:lnTo>
                  <a:lnTo>
                    <a:pt x="11616" y="4875"/>
                  </a:lnTo>
                  <a:lnTo>
                    <a:pt x="11980" y="5239"/>
                  </a:lnTo>
                  <a:lnTo>
                    <a:pt x="12390" y="5512"/>
                  </a:lnTo>
                  <a:lnTo>
                    <a:pt x="12891" y="5740"/>
                  </a:lnTo>
                  <a:lnTo>
                    <a:pt x="13393" y="5877"/>
                  </a:lnTo>
                  <a:lnTo>
                    <a:pt x="13393" y="7881"/>
                  </a:lnTo>
                  <a:lnTo>
                    <a:pt x="15852" y="7881"/>
                  </a:lnTo>
                  <a:lnTo>
                    <a:pt x="15852" y="9384"/>
                  </a:lnTo>
                  <a:lnTo>
                    <a:pt x="12800" y="9384"/>
                  </a:lnTo>
                  <a:lnTo>
                    <a:pt x="12800" y="9384"/>
                  </a:lnTo>
                  <a:lnTo>
                    <a:pt x="12709" y="8883"/>
                  </a:lnTo>
                  <a:lnTo>
                    <a:pt x="12573" y="8382"/>
                  </a:lnTo>
                  <a:lnTo>
                    <a:pt x="12436" y="7927"/>
                  </a:lnTo>
                  <a:lnTo>
                    <a:pt x="12208" y="7471"/>
                  </a:lnTo>
                  <a:lnTo>
                    <a:pt x="11980" y="7016"/>
                  </a:lnTo>
                  <a:lnTo>
                    <a:pt x="11707" y="6606"/>
                  </a:lnTo>
                  <a:lnTo>
                    <a:pt x="11388" y="6196"/>
                  </a:lnTo>
                  <a:lnTo>
                    <a:pt x="11024" y="5831"/>
                  </a:lnTo>
                  <a:lnTo>
                    <a:pt x="11024" y="5831"/>
                  </a:lnTo>
                  <a:lnTo>
                    <a:pt x="10432" y="5330"/>
                  </a:lnTo>
                  <a:lnTo>
                    <a:pt x="9794" y="4875"/>
                  </a:lnTo>
                  <a:lnTo>
                    <a:pt x="9202" y="4556"/>
                  </a:lnTo>
                  <a:lnTo>
                    <a:pt x="8564" y="4282"/>
                  </a:lnTo>
                  <a:lnTo>
                    <a:pt x="7972" y="4100"/>
                  </a:lnTo>
                  <a:lnTo>
                    <a:pt x="7334" y="3964"/>
                  </a:lnTo>
                  <a:lnTo>
                    <a:pt x="6742" y="3918"/>
                  </a:lnTo>
                  <a:lnTo>
                    <a:pt x="6150" y="3918"/>
                  </a:lnTo>
                  <a:lnTo>
                    <a:pt x="5558" y="3964"/>
                  </a:lnTo>
                  <a:lnTo>
                    <a:pt x="4965" y="4100"/>
                  </a:lnTo>
                  <a:lnTo>
                    <a:pt x="4373" y="4282"/>
                  </a:lnTo>
                  <a:lnTo>
                    <a:pt x="3872" y="4510"/>
                  </a:lnTo>
                  <a:lnTo>
                    <a:pt x="3325" y="4784"/>
                  </a:lnTo>
                  <a:lnTo>
                    <a:pt x="2824" y="5057"/>
                  </a:lnTo>
                  <a:lnTo>
                    <a:pt x="2369" y="5421"/>
                  </a:lnTo>
                  <a:lnTo>
                    <a:pt x="1959" y="5831"/>
                  </a:lnTo>
                  <a:lnTo>
                    <a:pt x="1549" y="6287"/>
                  </a:lnTo>
                  <a:lnTo>
                    <a:pt x="1185" y="6742"/>
                  </a:lnTo>
                  <a:lnTo>
                    <a:pt x="866" y="7243"/>
                  </a:lnTo>
                  <a:lnTo>
                    <a:pt x="592" y="7744"/>
                  </a:lnTo>
                  <a:lnTo>
                    <a:pt x="365" y="8291"/>
                  </a:lnTo>
                  <a:lnTo>
                    <a:pt x="228" y="8838"/>
                  </a:lnTo>
                  <a:lnTo>
                    <a:pt x="91" y="9430"/>
                  </a:lnTo>
                  <a:lnTo>
                    <a:pt x="0" y="10022"/>
                  </a:lnTo>
                  <a:lnTo>
                    <a:pt x="0" y="10614"/>
                  </a:lnTo>
                  <a:lnTo>
                    <a:pt x="91" y="11252"/>
                  </a:lnTo>
                  <a:lnTo>
                    <a:pt x="182" y="11844"/>
                  </a:lnTo>
                  <a:lnTo>
                    <a:pt x="410" y="12482"/>
                  </a:lnTo>
                  <a:lnTo>
                    <a:pt x="683" y="13074"/>
                  </a:lnTo>
                  <a:lnTo>
                    <a:pt x="1002" y="13712"/>
                  </a:lnTo>
                  <a:lnTo>
                    <a:pt x="1412" y="14304"/>
                  </a:lnTo>
                  <a:lnTo>
                    <a:pt x="1913" y="14896"/>
                  </a:lnTo>
                  <a:lnTo>
                    <a:pt x="1913" y="14896"/>
                  </a:lnTo>
                  <a:lnTo>
                    <a:pt x="2323" y="15260"/>
                  </a:lnTo>
                  <a:lnTo>
                    <a:pt x="2688" y="15579"/>
                  </a:lnTo>
                  <a:lnTo>
                    <a:pt x="3143" y="15853"/>
                  </a:lnTo>
                  <a:lnTo>
                    <a:pt x="3553" y="16080"/>
                  </a:lnTo>
                  <a:lnTo>
                    <a:pt x="3963" y="16308"/>
                  </a:lnTo>
                  <a:lnTo>
                    <a:pt x="4419" y="16445"/>
                  </a:lnTo>
                  <a:lnTo>
                    <a:pt x="4874" y="16582"/>
                  </a:lnTo>
                  <a:lnTo>
                    <a:pt x="5330" y="16673"/>
                  </a:lnTo>
                  <a:lnTo>
                    <a:pt x="5785" y="16764"/>
                  </a:lnTo>
                  <a:lnTo>
                    <a:pt x="6241" y="16764"/>
                  </a:lnTo>
                  <a:lnTo>
                    <a:pt x="6696" y="16764"/>
                  </a:lnTo>
                  <a:lnTo>
                    <a:pt x="7152" y="16718"/>
                  </a:lnTo>
                  <a:lnTo>
                    <a:pt x="7607" y="16673"/>
                  </a:lnTo>
                  <a:lnTo>
                    <a:pt x="8063" y="16536"/>
                  </a:lnTo>
                  <a:lnTo>
                    <a:pt x="8518" y="16399"/>
                  </a:lnTo>
                  <a:lnTo>
                    <a:pt x="8928" y="16263"/>
                  </a:lnTo>
                  <a:lnTo>
                    <a:pt x="9338" y="16080"/>
                  </a:lnTo>
                  <a:lnTo>
                    <a:pt x="9748" y="15853"/>
                  </a:lnTo>
                  <a:lnTo>
                    <a:pt x="10113" y="15625"/>
                  </a:lnTo>
                  <a:lnTo>
                    <a:pt x="10477" y="15352"/>
                  </a:lnTo>
                  <a:lnTo>
                    <a:pt x="10842" y="15033"/>
                  </a:lnTo>
                  <a:lnTo>
                    <a:pt x="11160" y="14714"/>
                  </a:lnTo>
                  <a:lnTo>
                    <a:pt x="11479" y="14395"/>
                  </a:lnTo>
                  <a:lnTo>
                    <a:pt x="11753" y="14031"/>
                  </a:lnTo>
                  <a:lnTo>
                    <a:pt x="12026" y="13621"/>
                  </a:lnTo>
                  <a:lnTo>
                    <a:pt x="12254" y="13211"/>
                  </a:lnTo>
                  <a:lnTo>
                    <a:pt x="12436" y="12801"/>
                  </a:lnTo>
                  <a:lnTo>
                    <a:pt x="12573" y="12345"/>
                  </a:lnTo>
                  <a:lnTo>
                    <a:pt x="12709" y="11890"/>
                  </a:lnTo>
                  <a:lnTo>
                    <a:pt x="12800" y="11389"/>
                  </a:lnTo>
                  <a:lnTo>
                    <a:pt x="12891" y="10887"/>
                  </a:lnTo>
                  <a:lnTo>
                    <a:pt x="12891" y="10341"/>
                  </a:lnTo>
                  <a:lnTo>
                    <a:pt x="16855" y="10341"/>
                  </a:lnTo>
                  <a:lnTo>
                    <a:pt x="16855" y="6879"/>
                  </a:lnTo>
                  <a:lnTo>
                    <a:pt x="14395" y="6879"/>
                  </a:lnTo>
                  <a:lnTo>
                    <a:pt x="14395" y="587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5128150" y="1352000"/>
              <a:ext cx="271075" cy="272200"/>
            </a:xfrm>
            <a:custGeom>
              <a:avLst/>
              <a:gdLst/>
              <a:ahLst/>
              <a:cxnLst/>
              <a:rect l="l" t="t" r="r" b="b"/>
              <a:pathLst>
                <a:path w="10843" h="10888" fill="none" extrusionOk="0">
                  <a:moveTo>
                    <a:pt x="9248" y="9293"/>
                  </a:moveTo>
                  <a:lnTo>
                    <a:pt x="9248" y="9293"/>
                  </a:lnTo>
                  <a:lnTo>
                    <a:pt x="8838" y="9657"/>
                  </a:lnTo>
                  <a:lnTo>
                    <a:pt x="8428" y="9976"/>
                  </a:lnTo>
                  <a:lnTo>
                    <a:pt x="7927" y="10249"/>
                  </a:lnTo>
                  <a:lnTo>
                    <a:pt x="7471" y="10477"/>
                  </a:lnTo>
                  <a:lnTo>
                    <a:pt x="6970" y="10659"/>
                  </a:lnTo>
                  <a:lnTo>
                    <a:pt x="6469" y="10750"/>
                  </a:lnTo>
                  <a:lnTo>
                    <a:pt x="5923" y="10842"/>
                  </a:lnTo>
                  <a:lnTo>
                    <a:pt x="5422" y="10887"/>
                  </a:lnTo>
                  <a:lnTo>
                    <a:pt x="4921" y="10842"/>
                  </a:lnTo>
                  <a:lnTo>
                    <a:pt x="4374" y="10750"/>
                  </a:lnTo>
                  <a:lnTo>
                    <a:pt x="3873" y="10659"/>
                  </a:lnTo>
                  <a:lnTo>
                    <a:pt x="3372" y="10477"/>
                  </a:lnTo>
                  <a:lnTo>
                    <a:pt x="2871" y="10249"/>
                  </a:lnTo>
                  <a:lnTo>
                    <a:pt x="2415" y="9976"/>
                  </a:lnTo>
                  <a:lnTo>
                    <a:pt x="2005" y="9657"/>
                  </a:lnTo>
                  <a:lnTo>
                    <a:pt x="1595" y="9293"/>
                  </a:lnTo>
                  <a:lnTo>
                    <a:pt x="1595" y="9293"/>
                  </a:lnTo>
                  <a:lnTo>
                    <a:pt x="1185" y="8883"/>
                  </a:lnTo>
                  <a:lnTo>
                    <a:pt x="866" y="8427"/>
                  </a:lnTo>
                  <a:lnTo>
                    <a:pt x="593" y="7972"/>
                  </a:lnTo>
                  <a:lnTo>
                    <a:pt x="365" y="7471"/>
                  </a:lnTo>
                  <a:lnTo>
                    <a:pt x="229" y="6970"/>
                  </a:lnTo>
                  <a:lnTo>
                    <a:pt x="92" y="6469"/>
                  </a:lnTo>
                  <a:lnTo>
                    <a:pt x="1" y="5967"/>
                  </a:lnTo>
                  <a:lnTo>
                    <a:pt x="1" y="5421"/>
                  </a:lnTo>
                  <a:lnTo>
                    <a:pt x="1" y="4920"/>
                  </a:lnTo>
                  <a:lnTo>
                    <a:pt x="92" y="4373"/>
                  </a:lnTo>
                  <a:lnTo>
                    <a:pt x="229" y="3872"/>
                  </a:lnTo>
                  <a:lnTo>
                    <a:pt x="365" y="3371"/>
                  </a:lnTo>
                  <a:lnTo>
                    <a:pt x="593" y="2916"/>
                  </a:lnTo>
                  <a:lnTo>
                    <a:pt x="866" y="2460"/>
                  </a:lnTo>
                  <a:lnTo>
                    <a:pt x="1185" y="2004"/>
                  </a:lnTo>
                  <a:lnTo>
                    <a:pt x="1595" y="1594"/>
                  </a:lnTo>
                  <a:lnTo>
                    <a:pt x="1595" y="1594"/>
                  </a:lnTo>
                  <a:lnTo>
                    <a:pt x="2005" y="1230"/>
                  </a:lnTo>
                  <a:lnTo>
                    <a:pt x="2415" y="911"/>
                  </a:lnTo>
                  <a:lnTo>
                    <a:pt x="2871" y="638"/>
                  </a:lnTo>
                  <a:lnTo>
                    <a:pt x="3372" y="410"/>
                  </a:lnTo>
                  <a:lnTo>
                    <a:pt x="3873" y="228"/>
                  </a:lnTo>
                  <a:lnTo>
                    <a:pt x="4374" y="91"/>
                  </a:lnTo>
                  <a:lnTo>
                    <a:pt x="4921" y="46"/>
                  </a:lnTo>
                  <a:lnTo>
                    <a:pt x="5422" y="0"/>
                  </a:lnTo>
                  <a:lnTo>
                    <a:pt x="5923" y="46"/>
                  </a:lnTo>
                  <a:lnTo>
                    <a:pt x="6469" y="91"/>
                  </a:lnTo>
                  <a:lnTo>
                    <a:pt x="6970" y="228"/>
                  </a:lnTo>
                  <a:lnTo>
                    <a:pt x="7471" y="410"/>
                  </a:lnTo>
                  <a:lnTo>
                    <a:pt x="7927" y="638"/>
                  </a:lnTo>
                  <a:lnTo>
                    <a:pt x="8428" y="911"/>
                  </a:lnTo>
                  <a:lnTo>
                    <a:pt x="8838" y="1230"/>
                  </a:lnTo>
                  <a:lnTo>
                    <a:pt x="9248" y="1594"/>
                  </a:lnTo>
                  <a:lnTo>
                    <a:pt x="9248" y="1594"/>
                  </a:lnTo>
                  <a:lnTo>
                    <a:pt x="9658" y="2004"/>
                  </a:lnTo>
                  <a:lnTo>
                    <a:pt x="9977" y="2460"/>
                  </a:lnTo>
                  <a:lnTo>
                    <a:pt x="10250" y="2916"/>
                  </a:lnTo>
                  <a:lnTo>
                    <a:pt x="10478" y="3371"/>
                  </a:lnTo>
                  <a:lnTo>
                    <a:pt x="10615" y="3872"/>
                  </a:lnTo>
                  <a:lnTo>
                    <a:pt x="10751" y="4373"/>
                  </a:lnTo>
                  <a:lnTo>
                    <a:pt x="10842" y="4920"/>
                  </a:lnTo>
                  <a:lnTo>
                    <a:pt x="10842" y="5421"/>
                  </a:lnTo>
                  <a:lnTo>
                    <a:pt x="10842" y="5967"/>
                  </a:lnTo>
                  <a:lnTo>
                    <a:pt x="10751" y="6469"/>
                  </a:lnTo>
                  <a:lnTo>
                    <a:pt x="10615" y="6970"/>
                  </a:lnTo>
                  <a:lnTo>
                    <a:pt x="10478" y="7471"/>
                  </a:lnTo>
                  <a:lnTo>
                    <a:pt x="10250" y="7972"/>
                  </a:lnTo>
                  <a:lnTo>
                    <a:pt x="9977" y="8427"/>
                  </a:lnTo>
                  <a:lnTo>
                    <a:pt x="9658" y="8883"/>
                  </a:lnTo>
                  <a:lnTo>
                    <a:pt x="9248" y="9293"/>
                  </a:lnTo>
                  <a:lnTo>
                    <a:pt x="9248" y="929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5399200" y="1252925"/>
              <a:ext cx="99100" cy="48975"/>
            </a:xfrm>
            <a:custGeom>
              <a:avLst/>
              <a:gdLst/>
              <a:ahLst/>
              <a:cxnLst/>
              <a:rect l="l" t="t" r="r" b="b"/>
              <a:pathLst>
                <a:path w="3964" h="1959" fill="none" extrusionOk="0">
                  <a:moveTo>
                    <a:pt x="2005" y="0"/>
                  </a:moveTo>
                  <a:lnTo>
                    <a:pt x="2005" y="0"/>
                  </a:lnTo>
                  <a:lnTo>
                    <a:pt x="2369" y="46"/>
                  </a:lnTo>
                  <a:lnTo>
                    <a:pt x="2779" y="182"/>
                  </a:lnTo>
                  <a:lnTo>
                    <a:pt x="3098" y="365"/>
                  </a:lnTo>
                  <a:lnTo>
                    <a:pt x="3371" y="592"/>
                  </a:lnTo>
                  <a:lnTo>
                    <a:pt x="3645" y="866"/>
                  </a:lnTo>
                  <a:lnTo>
                    <a:pt x="3827" y="1230"/>
                  </a:lnTo>
                  <a:lnTo>
                    <a:pt x="3918" y="1594"/>
                  </a:lnTo>
                  <a:lnTo>
                    <a:pt x="3963" y="1959"/>
                  </a:lnTo>
                  <a:lnTo>
                    <a:pt x="2506" y="1959"/>
                  </a:lnTo>
                  <a:lnTo>
                    <a:pt x="2506" y="1002"/>
                  </a:lnTo>
                  <a:lnTo>
                    <a:pt x="1504" y="1002"/>
                  </a:lnTo>
                  <a:lnTo>
                    <a:pt x="1504" y="1959"/>
                  </a:lnTo>
                  <a:lnTo>
                    <a:pt x="0" y="1959"/>
                  </a:lnTo>
                  <a:lnTo>
                    <a:pt x="0" y="1959"/>
                  </a:lnTo>
                  <a:lnTo>
                    <a:pt x="46" y="1594"/>
                  </a:lnTo>
                  <a:lnTo>
                    <a:pt x="183" y="1230"/>
                  </a:lnTo>
                  <a:lnTo>
                    <a:pt x="365" y="866"/>
                  </a:lnTo>
                  <a:lnTo>
                    <a:pt x="593" y="592"/>
                  </a:lnTo>
                  <a:lnTo>
                    <a:pt x="866" y="365"/>
                  </a:lnTo>
                  <a:lnTo>
                    <a:pt x="1230" y="182"/>
                  </a:lnTo>
                  <a:lnTo>
                    <a:pt x="1595" y="46"/>
                  </a:lnTo>
                  <a:lnTo>
                    <a:pt x="2005" y="0"/>
                  </a:lnTo>
                  <a:lnTo>
                    <a:pt x="200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5406025" y="1326950"/>
              <a:ext cx="85450" cy="25075"/>
            </a:xfrm>
            <a:custGeom>
              <a:avLst/>
              <a:gdLst/>
              <a:ahLst/>
              <a:cxnLst/>
              <a:rect l="l" t="t" r="r" b="b"/>
              <a:pathLst>
                <a:path w="3418" h="1003" fill="none" extrusionOk="0">
                  <a:moveTo>
                    <a:pt x="1" y="0"/>
                  </a:moveTo>
                  <a:lnTo>
                    <a:pt x="3417" y="0"/>
                  </a:lnTo>
                  <a:lnTo>
                    <a:pt x="3417" y="0"/>
                  </a:lnTo>
                  <a:lnTo>
                    <a:pt x="3280" y="228"/>
                  </a:lnTo>
                  <a:lnTo>
                    <a:pt x="3098" y="456"/>
                  </a:lnTo>
                  <a:lnTo>
                    <a:pt x="2916" y="592"/>
                  </a:lnTo>
                  <a:lnTo>
                    <a:pt x="2688" y="729"/>
                  </a:lnTo>
                  <a:lnTo>
                    <a:pt x="2460" y="866"/>
                  </a:lnTo>
                  <a:lnTo>
                    <a:pt x="2233" y="911"/>
                  </a:lnTo>
                  <a:lnTo>
                    <a:pt x="1959" y="957"/>
                  </a:lnTo>
                  <a:lnTo>
                    <a:pt x="1732" y="1002"/>
                  </a:lnTo>
                  <a:lnTo>
                    <a:pt x="1458" y="957"/>
                  </a:lnTo>
                  <a:lnTo>
                    <a:pt x="1231" y="911"/>
                  </a:lnTo>
                  <a:lnTo>
                    <a:pt x="1003" y="866"/>
                  </a:lnTo>
                  <a:lnTo>
                    <a:pt x="775" y="729"/>
                  </a:lnTo>
                  <a:lnTo>
                    <a:pt x="547" y="592"/>
                  </a:lnTo>
                  <a:lnTo>
                    <a:pt x="320" y="456"/>
                  </a:lnTo>
                  <a:lnTo>
                    <a:pt x="183" y="22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5406025" y="1326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">
    <p:bg>
      <p:bgPr>
        <a:solidFill>
          <a:schemeClr val="l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9"/>
          <p:cNvGrpSpPr/>
          <p:nvPr/>
        </p:nvGrpSpPr>
        <p:grpSpPr>
          <a:xfrm>
            <a:off x="3478113" y="-1078464"/>
            <a:ext cx="2187867" cy="2182473"/>
            <a:chOff x="238125" y="2234600"/>
            <a:chExt cx="1248925" cy="1245775"/>
          </a:xfrm>
        </p:grpSpPr>
        <p:sp>
          <p:nvSpPr>
            <p:cNvPr id="325" name="Google Shape;325;p29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extrusionOk="0">
                  <a:moveTo>
                    <a:pt x="27101" y="3122"/>
                  </a:moveTo>
                  <a:lnTo>
                    <a:pt x="28975" y="3372"/>
                  </a:lnTo>
                  <a:lnTo>
                    <a:pt x="30973" y="3872"/>
                  </a:lnTo>
                  <a:lnTo>
                    <a:pt x="32971" y="4496"/>
                  </a:lnTo>
                  <a:lnTo>
                    <a:pt x="34720" y="5245"/>
                  </a:lnTo>
                  <a:lnTo>
                    <a:pt x="36593" y="6120"/>
                  </a:lnTo>
                  <a:lnTo>
                    <a:pt x="38217" y="7244"/>
                  </a:lnTo>
                  <a:lnTo>
                    <a:pt x="39840" y="8617"/>
                  </a:lnTo>
                  <a:lnTo>
                    <a:pt x="41339" y="9991"/>
                  </a:lnTo>
                  <a:lnTo>
                    <a:pt x="42713" y="11615"/>
                  </a:lnTo>
                  <a:lnTo>
                    <a:pt x="43837" y="13488"/>
                  </a:lnTo>
                  <a:lnTo>
                    <a:pt x="44836" y="15361"/>
                  </a:lnTo>
                  <a:lnTo>
                    <a:pt x="45710" y="17609"/>
                  </a:lnTo>
                  <a:lnTo>
                    <a:pt x="46334" y="19857"/>
                  </a:lnTo>
                  <a:lnTo>
                    <a:pt x="46834" y="22355"/>
                  </a:lnTo>
                  <a:lnTo>
                    <a:pt x="47084" y="24978"/>
                  </a:lnTo>
                  <a:lnTo>
                    <a:pt x="46959" y="27226"/>
                  </a:lnTo>
                  <a:lnTo>
                    <a:pt x="46584" y="29474"/>
                  </a:lnTo>
                  <a:lnTo>
                    <a:pt x="46085" y="31597"/>
                  </a:lnTo>
                  <a:lnTo>
                    <a:pt x="45335" y="33595"/>
                  </a:lnTo>
                  <a:lnTo>
                    <a:pt x="44461" y="35469"/>
                  </a:lnTo>
                  <a:lnTo>
                    <a:pt x="43337" y="37342"/>
                  </a:lnTo>
                  <a:lnTo>
                    <a:pt x="42088" y="38966"/>
                  </a:lnTo>
                  <a:lnTo>
                    <a:pt x="40589" y="40589"/>
                  </a:lnTo>
                  <a:lnTo>
                    <a:pt x="39091" y="41963"/>
                  </a:lnTo>
                  <a:lnTo>
                    <a:pt x="37342" y="43337"/>
                  </a:lnTo>
                  <a:lnTo>
                    <a:pt x="35469" y="44336"/>
                  </a:lnTo>
                  <a:lnTo>
                    <a:pt x="33596" y="45335"/>
                  </a:lnTo>
                  <a:lnTo>
                    <a:pt x="31597" y="46084"/>
                  </a:lnTo>
                  <a:lnTo>
                    <a:pt x="29474" y="46584"/>
                  </a:lnTo>
                  <a:lnTo>
                    <a:pt x="27226" y="46958"/>
                  </a:lnTo>
                  <a:lnTo>
                    <a:pt x="24978" y="47083"/>
                  </a:lnTo>
                  <a:lnTo>
                    <a:pt x="22730" y="46958"/>
                  </a:lnTo>
                  <a:lnTo>
                    <a:pt x="20607" y="46584"/>
                  </a:lnTo>
                  <a:lnTo>
                    <a:pt x="18484" y="46084"/>
                  </a:lnTo>
                  <a:lnTo>
                    <a:pt x="16486" y="45335"/>
                  </a:lnTo>
                  <a:lnTo>
                    <a:pt x="14487" y="44336"/>
                  </a:lnTo>
                  <a:lnTo>
                    <a:pt x="12739" y="43337"/>
                  </a:lnTo>
                  <a:lnTo>
                    <a:pt x="10990" y="41963"/>
                  </a:lnTo>
                  <a:lnTo>
                    <a:pt x="9492" y="40589"/>
                  </a:lnTo>
                  <a:lnTo>
                    <a:pt x="7993" y="38966"/>
                  </a:lnTo>
                  <a:lnTo>
                    <a:pt x="6744" y="37342"/>
                  </a:lnTo>
                  <a:lnTo>
                    <a:pt x="5620" y="35469"/>
                  </a:lnTo>
                  <a:lnTo>
                    <a:pt x="4746" y="33595"/>
                  </a:lnTo>
                  <a:lnTo>
                    <a:pt x="3997" y="31597"/>
                  </a:lnTo>
                  <a:lnTo>
                    <a:pt x="3497" y="29474"/>
                  </a:lnTo>
                  <a:lnTo>
                    <a:pt x="3122" y="27226"/>
                  </a:lnTo>
                  <a:lnTo>
                    <a:pt x="2997" y="24978"/>
                  </a:lnTo>
                  <a:lnTo>
                    <a:pt x="3247" y="22355"/>
                  </a:lnTo>
                  <a:lnTo>
                    <a:pt x="3622" y="19857"/>
                  </a:lnTo>
                  <a:lnTo>
                    <a:pt x="4371" y="17609"/>
                  </a:lnTo>
                  <a:lnTo>
                    <a:pt x="5245" y="15361"/>
                  </a:lnTo>
                  <a:lnTo>
                    <a:pt x="6245" y="13488"/>
                  </a:lnTo>
                  <a:lnTo>
                    <a:pt x="7369" y="11615"/>
                  </a:lnTo>
                  <a:lnTo>
                    <a:pt x="8742" y="9991"/>
                  </a:lnTo>
                  <a:lnTo>
                    <a:pt x="10241" y="8617"/>
                  </a:lnTo>
                  <a:lnTo>
                    <a:pt x="11865" y="7244"/>
                  </a:lnTo>
                  <a:lnTo>
                    <a:pt x="13488" y="6120"/>
                  </a:lnTo>
                  <a:lnTo>
                    <a:pt x="15237" y="5245"/>
                  </a:lnTo>
                  <a:lnTo>
                    <a:pt x="17110" y="4496"/>
                  </a:lnTo>
                  <a:lnTo>
                    <a:pt x="19108" y="3872"/>
                  </a:lnTo>
                  <a:lnTo>
                    <a:pt x="20982" y="3372"/>
                  </a:lnTo>
                  <a:lnTo>
                    <a:pt x="22980" y="3122"/>
                  </a:lnTo>
                  <a:close/>
                  <a:moveTo>
                    <a:pt x="24978" y="0"/>
                  </a:move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fill="none" extrusionOk="0">
                  <a:moveTo>
                    <a:pt x="24978" y="0"/>
                  </a:moveTo>
                  <a:lnTo>
                    <a:pt x="24978" y="0"/>
                  </a:ln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lnTo>
                    <a:pt x="2497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13050" y="2312650"/>
              <a:ext cx="1102175" cy="1099050"/>
            </a:xfrm>
            <a:custGeom>
              <a:avLst/>
              <a:gdLst/>
              <a:ahLst/>
              <a:cxnLst/>
              <a:rect l="l" t="t" r="r" b="b"/>
              <a:pathLst>
                <a:path w="44087" h="43962" fill="none" extrusionOk="0">
                  <a:moveTo>
                    <a:pt x="21981" y="43961"/>
                  </a:moveTo>
                  <a:lnTo>
                    <a:pt x="21981" y="43961"/>
                  </a:lnTo>
                  <a:lnTo>
                    <a:pt x="19733" y="43836"/>
                  </a:lnTo>
                  <a:lnTo>
                    <a:pt x="17610" y="43462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0" y="41214"/>
                  </a:lnTo>
                  <a:lnTo>
                    <a:pt x="9742" y="40215"/>
                  </a:lnTo>
                  <a:lnTo>
                    <a:pt x="7993" y="38841"/>
                  </a:lnTo>
                  <a:lnTo>
                    <a:pt x="6495" y="37467"/>
                  </a:lnTo>
                  <a:lnTo>
                    <a:pt x="4996" y="35844"/>
                  </a:lnTo>
                  <a:lnTo>
                    <a:pt x="3747" y="34220"/>
                  </a:lnTo>
                  <a:lnTo>
                    <a:pt x="2623" y="32347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0" y="26352"/>
                  </a:lnTo>
                  <a:lnTo>
                    <a:pt x="125" y="24104"/>
                  </a:lnTo>
                  <a:lnTo>
                    <a:pt x="0" y="21856"/>
                  </a:lnTo>
                  <a:lnTo>
                    <a:pt x="0" y="21856"/>
                  </a:lnTo>
                  <a:lnTo>
                    <a:pt x="250" y="19233"/>
                  </a:lnTo>
                  <a:lnTo>
                    <a:pt x="625" y="16735"/>
                  </a:lnTo>
                  <a:lnTo>
                    <a:pt x="1374" y="14487"/>
                  </a:lnTo>
                  <a:lnTo>
                    <a:pt x="2248" y="12239"/>
                  </a:lnTo>
                  <a:lnTo>
                    <a:pt x="3248" y="10366"/>
                  </a:lnTo>
                  <a:lnTo>
                    <a:pt x="4372" y="8493"/>
                  </a:lnTo>
                  <a:lnTo>
                    <a:pt x="5745" y="6869"/>
                  </a:lnTo>
                  <a:lnTo>
                    <a:pt x="7244" y="5495"/>
                  </a:lnTo>
                  <a:lnTo>
                    <a:pt x="8868" y="4122"/>
                  </a:lnTo>
                  <a:lnTo>
                    <a:pt x="10491" y="2998"/>
                  </a:lnTo>
                  <a:lnTo>
                    <a:pt x="12240" y="2123"/>
                  </a:lnTo>
                  <a:lnTo>
                    <a:pt x="14113" y="1374"/>
                  </a:lnTo>
                  <a:lnTo>
                    <a:pt x="16111" y="750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1" y="0"/>
                  </a:lnTo>
                  <a:lnTo>
                    <a:pt x="24104" y="0"/>
                  </a:lnTo>
                  <a:lnTo>
                    <a:pt x="25978" y="250"/>
                  </a:lnTo>
                  <a:lnTo>
                    <a:pt x="27976" y="750"/>
                  </a:lnTo>
                  <a:lnTo>
                    <a:pt x="29974" y="1374"/>
                  </a:lnTo>
                  <a:lnTo>
                    <a:pt x="31723" y="2123"/>
                  </a:lnTo>
                  <a:lnTo>
                    <a:pt x="33596" y="2998"/>
                  </a:lnTo>
                  <a:lnTo>
                    <a:pt x="35220" y="4122"/>
                  </a:lnTo>
                  <a:lnTo>
                    <a:pt x="36843" y="5495"/>
                  </a:lnTo>
                  <a:lnTo>
                    <a:pt x="38342" y="6869"/>
                  </a:lnTo>
                  <a:lnTo>
                    <a:pt x="39716" y="8493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3" y="14487"/>
                  </a:lnTo>
                  <a:lnTo>
                    <a:pt x="43337" y="16735"/>
                  </a:lnTo>
                  <a:lnTo>
                    <a:pt x="43837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2" y="24104"/>
                  </a:lnTo>
                  <a:lnTo>
                    <a:pt x="43587" y="26352"/>
                  </a:lnTo>
                  <a:lnTo>
                    <a:pt x="43088" y="28475"/>
                  </a:lnTo>
                  <a:lnTo>
                    <a:pt x="42338" y="30473"/>
                  </a:lnTo>
                  <a:lnTo>
                    <a:pt x="41464" y="32347"/>
                  </a:lnTo>
                  <a:lnTo>
                    <a:pt x="40340" y="34220"/>
                  </a:lnTo>
                  <a:lnTo>
                    <a:pt x="39091" y="35844"/>
                  </a:lnTo>
                  <a:lnTo>
                    <a:pt x="37592" y="37467"/>
                  </a:lnTo>
                  <a:lnTo>
                    <a:pt x="36094" y="38841"/>
                  </a:lnTo>
                  <a:lnTo>
                    <a:pt x="34345" y="40215"/>
                  </a:lnTo>
                  <a:lnTo>
                    <a:pt x="32472" y="41214"/>
                  </a:lnTo>
                  <a:lnTo>
                    <a:pt x="30599" y="42213"/>
                  </a:lnTo>
                  <a:lnTo>
                    <a:pt x="28600" y="42962"/>
                  </a:lnTo>
                  <a:lnTo>
                    <a:pt x="26477" y="43462"/>
                  </a:lnTo>
                  <a:lnTo>
                    <a:pt x="24229" y="43836"/>
                  </a:lnTo>
                  <a:lnTo>
                    <a:pt x="21981" y="43961"/>
                  </a:lnTo>
                  <a:lnTo>
                    <a:pt x="21981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862575" y="341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extrusionOk="0">
                  <a:moveTo>
                    <a:pt x="19109" y="20608"/>
                  </a:moveTo>
                  <a:lnTo>
                    <a:pt x="20108" y="20733"/>
                  </a:lnTo>
                  <a:lnTo>
                    <a:pt x="21107" y="20982"/>
                  </a:lnTo>
                  <a:lnTo>
                    <a:pt x="21982" y="21357"/>
                  </a:lnTo>
                  <a:lnTo>
                    <a:pt x="22731" y="21857"/>
                  </a:lnTo>
                  <a:lnTo>
                    <a:pt x="23480" y="22481"/>
                  </a:lnTo>
                  <a:lnTo>
                    <a:pt x="24105" y="23230"/>
                  </a:lnTo>
                  <a:lnTo>
                    <a:pt x="24479" y="24105"/>
                  </a:lnTo>
                  <a:lnTo>
                    <a:pt x="24854" y="24979"/>
                  </a:lnTo>
                  <a:lnTo>
                    <a:pt x="13489" y="24979"/>
                  </a:lnTo>
                  <a:lnTo>
                    <a:pt x="13739" y="24105"/>
                  </a:lnTo>
                  <a:lnTo>
                    <a:pt x="14238" y="23230"/>
                  </a:lnTo>
                  <a:lnTo>
                    <a:pt x="14863" y="22481"/>
                  </a:lnTo>
                  <a:lnTo>
                    <a:pt x="15487" y="21857"/>
                  </a:lnTo>
                  <a:lnTo>
                    <a:pt x="16362" y="21357"/>
                  </a:lnTo>
                  <a:lnTo>
                    <a:pt x="17236" y="20982"/>
                  </a:lnTo>
                  <a:lnTo>
                    <a:pt x="18110" y="20733"/>
                  </a:lnTo>
                  <a:lnTo>
                    <a:pt x="19109" y="20608"/>
                  </a:lnTo>
                  <a:close/>
                  <a:moveTo>
                    <a:pt x="20608" y="2998"/>
                  </a:moveTo>
                  <a:lnTo>
                    <a:pt x="21982" y="3248"/>
                  </a:lnTo>
                  <a:lnTo>
                    <a:pt x="23231" y="3498"/>
                  </a:lnTo>
                  <a:lnTo>
                    <a:pt x="24479" y="3872"/>
                  </a:lnTo>
                  <a:lnTo>
                    <a:pt x="25603" y="4372"/>
                  </a:lnTo>
                  <a:lnTo>
                    <a:pt x="26852" y="4872"/>
                  </a:lnTo>
                  <a:lnTo>
                    <a:pt x="27852" y="5496"/>
                  </a:lnTo>
                  <a:lnTo>
                    <a:pt x="28976" y="6245"/>
                  </a:lnTo>
                  <a:lnTo>
                    <a:pt x="29850" y="7120"/>
                  </a:lnTo>
                  <a:lnTo>
                    <a:pt x="27976" y="8993"/>
                  </a:lnTo>
                  <a:lnTo>
                    <a:pt x="30100" y="10991"/>
                  </a:lnTo>
                  <a:lnTo>
                    <a:pt x="31848" y="9243"/>
                  </a:lnTo>
                  <a:lnTo>
                    <a:pt x="32597" y="10242"/>
                  </a:lnTo>
                  <a:lnTo>
                    <a:pt x="33222" y="11241"/>
                  </a:lnTo>
                  <a:lnTo>
                    <a:pt x="33846" y="12365"/>
                  </a:lnTo>
                  <a:lnTo>
                    <a:pt x="34346" y="13489"/>
                  </a:lnTo>
                  <a:lnTo>
                    <a:pt x="34720" y="14613"/>
                  </a:lnTo>
                  <a:lnTo>
                    <a:pt x="34970" y="15862"/>
                  </a:lnTo>
                  <a:lnTo>
                    <a:pt x="35220" y="17111"/>
                  </a:lnTo>
                  <a:lnTo>
                    <a:pt x="35345" y="18360"/>
                  </a:lnTo>
                  <a:lnTo>
                    <a:pt x="32348" y="18360"/>
                  </a:lnTo>
                  <a:lnTo>
                    <a:pt x="32348" y="21357"/>
                  </a:lnTo>
                  <a:lnTo>
                    <a:pt x="35220" y="21357"/>
                  </a:lnTo>
                  <a:lnTo>
                    <a:pt x="34845" y="23230"/>
                  </a:lnTo>
                  <a:lnTo>
                    <a:pt x="34221" y="24979"/>
                  </a:lnTo>
                  <a:lnTo>
                    <a:pt x="27852" y="24979"/>
                  </a:lnTo>
                  <a:lnTo>
                    <a:pt x="27602" y="23730"/>
                  </a:lnTo>
                  <a:lnTo>
                    <a:pt x="27102" y="22606"/>
                  </a:lnTo>
                  <a:lnTo>
                    <a:pt x="26353" y="21482"/>
                  </a:lnTo>
                  <a:lnTo>
                    <a:pt x="25603" y="20483"/>
                  </a:lnTo>
                  <a:lnTo>
                    <a:pt x="24729" y="19609"/>
                  </a:lnTo>
                  <a:lnTo>
                    <a:pt x="23605" y="18859"/>
                  </a:lnTo>
                  <a:lnTo>
                    <a:pt x="22481" y="18360"/>
                  </a:lnTo>
                  <a:lnTo>
                    <a:pt x="21232" y="17985"/>
                  </a:lnTo>
                  <a:lnTo>
                    <a:pt x="24979" y="9492"/>
                  </a:lnTo>
                  <a:lnTo>
                    <a:pt x="22231" y="8244"/>
                  </a:lnTo>
                  <a:lnTo>
                    <a:pt x="18110" y="17735"/>
                  </a:lnTo>
                  <a:lnTo>
                    <a:pt x="16736" y="17985"/>
                  </a:lnTo>
                  <a:lnTo>
                    <a:pt x="15362" y="18485"/>
                  </a:lnTo>
                  <a:lnTo>
                    <a:pt x="14238" y="19234"/>
                  </a:lnTo>
                  <a:lnTo>
                    <a:pt x="13114" y="20108"/>
                  </a:lnTo>
                  <a:lnTo>
                    <a:pt x="12115" y="21107"/>
                  </a:lnTo>
                  <a:lnTo>
                    <a:pt x="11366" y="22356"/>
                  </a:lnTo>
                  <a:lnTo>
                    <a:pt x="10866" y="23605"/>
                  </a:lnTo>
                  <a:lnTo>
                    <a:pt x="10492" y="24979"/>
                  </a:lnTo>
                  <a:lnTo>
                    <a:pt x="4122" y="24979"/>
                  </a:lnTo>
                  <a:lnTo>
                    <a:pt x="3498" y="23230"/>
                  </a:lnTo>
                  <a:lnTo>
                    <a:pt x="3123" y="21357"/>
                  </a:lnTo>
                  <a:lnTo>
                    <a:pt x="5996" y="21357"/>
                  </a:lnTo>
                  <a:lnTo>
                    <a:pt x="5996" y="18360"/>
                  </a:lnTo>
                  <a:lnTo>
                    <a:pt x="2998" y="18360"/>
                  </a:lnTo>
                  <a:lnTo>
                    <a:pt x="3123" y="17111"/>
                  </a:lnTo>
                  <a:lnTo>
                    <a:pt x="3373" y="15862"/>
                  </a:lnTo>
                  <a:lnTo>
                    <a:pt x="3623" y="14613"/>
                  </a:lnTo>
                  <a:lnTo>
                    <a:pt x="3997" y="13489"/>
                  </a:lnTo>
                  <a:lnTo>
                    <a:pt x="4497" y="12365"/>
                  </a:lnTo>
                  <a:lnTo>
                    <a:pt x="5121" y="11241"/>
                  </a:lnTo>
                  <a:lnTo>
                    <a:pt x="5746" y="10242"/>
                  </a:lnTo>
                  <a:lnTo>
                    <a:pt x="6370" y="9243"/>
                  </a:lnTo>
                  <a:lnTo>
                    <a:pt x="8244" y="10991"/>
                  </a:lnTo>
                  <a:lnTo>
                    <a:pt x="10367" y="8993"/>
                  </a:lnTo>
                  <a:lnTo>
                    <a:pt x="8369" y="7120"/>
                  </a:lnTo>
                  <a:lnTo>
                    <a:pt x="9368" y="6245"/>
                  </a:lnTo>
                  <a:lnTo>
                    <a:pt x="10492" y="5496"/>
                  </a:lnTo>
                  <a:lnTo>
                    <a:pt x="11491" y="4872"/>
                  </a:lnTo>
                  <a:lnTo>
                    <a:pt x="12615" y="4372"/>
                  </a:lnTo>
                  <a:lnTo>
                    <a:pt x="13864" y="3872"/>
                  </a:lnTo>
                  <a:lnTo>
                    <a:pt x="15113" y="3498"/>
                  </a:lnTo>
                  <a:lnTo>
                    <a:pt x="16362" y="3248"/>
                  </a:lnTo>
                  <a:lnTo>
                    <a:pt x="17735" y="2998"/>
                  </a:lnTo>
                  <a:lnTo>
                    <a:pt x="17735" y="5871"/>
                  </a:lnTo>
                  <a:lnTo>
                    <a:pt x="20608" y="5871"/>
                  </a:lnTo>
                  <a:lnTo>
                    <a:pt x="20608" y="2998"/>
                  </a:lnTo>
                  <a:close/>
                  <a:moveTo>
                    <a:pt x="19109" y="1"/>
                  </a:move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722075" y="2896500"/>
              <a:ext cx="284150" cy="109300"/>
            </a:xfrm>
            <a:custGeom>
              <a:avLst/>
              <a:gdLst/>
              <a:ahLst/>
              <a:cxnLst/>
              <a:rect l="l" t="t" r="r" b="b"/>
              <a:pathLst>
                <a:path w="11366" h="4372" fill="none" extrusionOk="0">
                  <a:moveTo>
                    <a:pt x="5620" y="1"/>
                  </a:moveTo>
                  <a:lnTo>
                    <a:pt x="5620" y="1"/>
                  </a:lnTo>
                  <a:lnTo>
                    <a:pt x="6619" y="126"/>
                  </a:lnTo>
                  <a:lnTo>
                    <a:pt x="7618" y="375"/>
                  </a:lnTo>
                  <a:lnTo>
                    <a:pt x="8493" y="750"/>
                  </a:lnTo>
                  <a:lnTo>
                    <a:pt x="9242" y="1250"/>
                  </a:lnTo>
                  <a:lnTo>
                    <a:pt x="9991" y="1874"/>
                  </a:lnTo>
                  <a:lnTo>
                    <a:pt x="10616" y="2623"/>
                  </a:lnTo>
                  <a:lnTo>
                    <a:pt x="10990" y="3498"/>
                  </a:lnTo>
                  <a:lnTo>
                    <a:pt x="11365" y="4372"/>
                  </a:lnTo>
                  <a:lnTo>
                    <a:pt x="0" y="4372"/>
                  </a:lnTo>
                  <a:lnTo>
                    <a:pt x="0" y="4372"/>
                  </a:lnTo>
                  <a:lnTo>
                    <a:pt x="250" y="3498"/>
                  </a:lnTo>
                  <a:lnTo>
                    <a:pt x="749" y="2623"/>
                  </a:lnTo>
                  <a:lnTo>
                    <a:pt x="1374" y="1874"/>
                  </a:lnTo>
                  <a:lnTo>
                    <a:pt x="1998" y="1250"/>
                  </a:lnTo>
                  <a:lnTo>
                    <a:pt x="2873" y="750"/>
                  </a:lnTo>
                  <a:lnTo>
                    <a:pt x="3747" y="375"/>
                  </a:lnTo>
                  <a:lnTo>
                    <a:pt x="4621" y="126"/>
                  </a:lnTo>
                  <a:lnTo>
                    <a:pt x="5620" y="1"/>
                  </a:lnTo>
                  <a:lnTo>
                    <a:pt x="56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459800" y="2456275"/>
              <a:ext cx="808675" cy="549525"/>
            </a:xfrm>
            <a:custGeom>
              <a:avLst/>
              <a:gdLst/>
              <a:ahLst/>
              <a:cxnLst/>
              <a:rect l="l" t="t" r="r" b="b"/>
              <a:pathLst>
                <a:path w="32347" h="21981" fill="none" extrusionOk="0">
                  <a:moveTo>
                    <a:pt x="24854" y="21981"/>
                  </a:moveTo>
                  <a:lnTo>
                    <a:pt x="24854" y="21981"/>
                  </a:lnTo>
                  <a:lnTo>
                    <a:pt x="24604" y="20732"/>
                  </a:lnTo>
                  <a:lnTo>
                    <a:pt x="24104" y="19608"/>
                  </a:lnTo>
                  <a:lnTo>
                    <a:pt x="23355" y="18484"/>
                  </a:lnTo>
                  <a:lnTo>
                    <a:pt x="22605" y="17485"/>
                  </a:lnTo>
                  <a:lnTo>
                    <a:pt x="21731" y="16611"/>
                  </a:lnTo>
                  <a:lnTo>
                    <a:pt x="20607" y="15861"/>
                  </a:lnTo>
                  <a:lnTo>
                    <a:pt x="19483" y="15362"/>
                  </a:lnTo>
                  <a:lnTo>
                    <a:pt x="18234" y="14987"/>
                  </a:lnTo>
                  <a:lnTo>
                    <a:pt x="21981" y="6494"/>
                  </a:lnTo>
                  <a:lnTo>
                    <a:pt x="19233" y="5246"/>
                  </a:lnTo>
                  <a:lnTo>
                    <a:pt x="15112" y="14737"/>
                  </a:lnTo>
                  <a:lnTo>
                    <a:pt x="15112" y="14737"/>
                  </a:lnTo>
                  <a:lnTo>
                    <a:pt x="13738" y="14987"/>
                  </a:lnTo>
                  <a:lnTo>
                    <a:pt x="12364" y="15487"/>
                  </a:lnTo>
                  <a:lnTo>
                    <a:pt x="11240" y="16236"/>
                  </a:lnTo>
                  <a:lnTo>
                    <a:pt x="10116" y="17110"/>
                  </a:lnTo>
                  <a:lnTo>
                    <a:pt x="9117" y="18109"/>
                  </a:lnTo>
                  <a:lnTo>
                    <a:pt x="8368" y="19358"/>
                  </a:lnTo>
                  <a:lnTo>
                    <a:pt x="7868" y="20607"/>
                  </a:lnTo>
                  <a:lnTo>
                    <a:pt x="7494" y="21981"/>
                  </a:lnTo>
                  <a:lnTo>
                    <a:pt x="1124" y="21981"/>
                  </a:lnTo>
                  <a:lnTo>
                    <a:pt x="1124" y="21981"/>
                  </a:lnTo>
                  <a:lnTo>
                    <a:pt x="500" y="20232"/>
                  </a:lnTo>
                  <a:lnTo>
                    <a:pt x="125" y="18359"/>
                  </a:lnTo>
                  <a:lnTo>
                    <a:pt x="2998" y="18359"/>
                  </a:lnTo>
                  <a:lnTo>
                    <a:pt x="2998" y="15362"/>
                  </a:lnTo>
                  <a:lnTo>
                    <a:pt x="0" y="15362"/>
                  </a:lnTo>
                  <a:lnTo>
                    <a:pt x="0" y="15362"/>
                  </a:lnTo>
                  <a:lnTo>
                    <a:pt x="125" y="14113"/>
                  </a:lnTo>
                  <a:lnTo>
                    <a:pt x="375" y="12864"/>
                  </a:lnTo>
                  <a:lnTo>
                    <a:pt x="625" y="11615"/>
                  </a:lnTo>
                  <a:lnTo>
                    <a:pt x="999" y="10491"/>
                  </a:lnTo>
                  <a:lnTo>
                    <a:pt x="1499" y="9367"/>
                  </a:lnTo>
                  <a:lnTo>
                    <a:pt x="2123" y="8243"/>
                  </a:lnTo>
                  <a:lnTo>
                    <a:pt x="2748" y="7244"/>
                  </a:lnTo>
                  <a:lnTo>
                    <a:pt x="3372" y="6245"/>
                  </a:lnTo>
                  <a:lnTo>
                    <a:pt x="5246" y="7993"/>
                  </a:lnTo>
                  <a:lnTo>
                    <a:pt x="7369" y="5995"/>
                  </a:lnTo>
                  <a:lnTo>
                    <a:pt x="5371" y="4122"/>
                  </a:lnTo>
                  <a:lnTo>
                    <a:pt x="5371" y="4122"/>
                  </a:lnTo>
                  <a:lnTo>
                    <a:pt x="6370" y="3247"/>
                  </a:lnTo>
                  <a:lnTo>
                    <a:pt x="7494" y="2498"/>
                  </a:lnTo>
                  <a:lnTo>
                    <a:pt x="8493" y="1874"/>
                  </a:lnTo>
                  <a:lnTo>
                    <a:pt x="9617" y="1374"/>
                  </a:lnTo>
                  <a:lnTo>
                    <a:pt x="10866" y="874"/>
                  </a:lnTo>
                  <a:lnTo>
                    <a:pt x="12115" y="500"/>
                  </a:lnTo>
                  <a:lnTo>
                    <a:pt x="13364" y="250"/>
                  </a:lnTo>
                  <a:lnTo>
                    <a:pt x="14737" y="0"/>
                  </a:lnTo>
                  <a:lnTo>
                    <a:pt x="14737" y="2873"/>
                  </a:lnTo>
                  <a:lnTo>
                    <a:pt x="17610" y="2873"/>
                  </a:lnTo>
                  <a:lnTo>
                    <a:pt x="17610" y="0"/>
                  </a:lnTo>
                  <a:lnTo>
                    <a:pt x="17610" y="0"/>
                  </a:lnTo>
                  <a:lnTo>
                    <a:pt x="18984" y="250"/>
                  </a:lnTo>
                  <a:lnTo>
                    <a:pt x="20233" y="500"/>
                  </a:lnTo>
                  <a:lnTo>
                    <a:pt x="21481" y="874"/>
                  </a:lnTo>
                  <a:lnTo>
                    <a:pt x="22605" y="1374"/>
                  </a:lnTo>
                  <a:lnTo>
                    <a:pt x="23854" y="1874"/>
                  </a:lnTo>
                  <a:lnTo>
                    <a:pt x="24854" y="2498"/>
                  </a:lnTo>
                  <a:lnTo>
                    <a:pt x="25978" y="3247"/>
                  </a:lnTo>
                  <a:lnTo>
                    <a:pt x="26852" y="4122"/>
                  </a:lnTo>
                  <a:lnTo>
                    <a:pt x="24978" y="5995"/>
                  </a:lnTo>
                  <a:lnTo>
                    <a:pt x="27102" y="7993"/>
                  </a:lnTo>
                  <a:lnTo>
                    <a:pt x="28850" y="6245"/>
                  </a:lnTo>
                  <a:lnTo>
                    <a:pt x="28850" y="6245"/>
                  </a:lnTo>
                  <a:lnTo>
                    <a:pt x="29599" y="7244"/>
                  </a:lnTo>
                  <a:lnTo>
                    <a:pt x="30224" y="8243"/>
                  </a:lnTo>
                  <a:lnTo>
                    <a:pt x="30848" y="9367"/>
                  </a:lnTo>
                  <a:lnTo>
                    <a:pt x="31348" y="10491"/>
                  </a:lnTo>
                  <a:lnTo>
                    <a:pt x="31722" y="11615"/>
                  </a:lnTo>
                  <a:lnTo>
                    <a:pt x="31972" y="12864"/>
                  </a:lnTo>
                  <a:lnTo>
                    <a:pt x="32222" y="14113"/>
                  </a:lnTo>
                  <a:lnTo>
                    <a:pt x="32347" y="15362"/>
                  </a:lnTo>
                  <a:lnTo>
                    <a:pt x="29350" y="15362"/>
                  </a:lnTo>
                  <a:lnTo>
                    <a:pt x="29350" y="18359"/>
                  </a:lnTo>
                  <a:lnTo>
                    <a:pt x="32222" y="18359"/>
                  </a:lnTo>
                  <a:lnTo>
                    <a:pt x="32222" y="18359"/>
                  </a:lnTo>
                  <a:lnTo>
                    <a:pt x="31847" y="20232"/>
                  </a:lnTo>
                  <a:lnTo>
                    <a:pt x="31223" y="21981"/>
                  </a:lnTo>
                  <a:lnTo>
                    <a:pt x="24854" y="2198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081125" y="300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44000" y="3190000"/>
              <a:ext cx="402800" cy="74950"/>
            </a:xfrm>
            <a:custGeom>
              <a:avLst/>
              <a:gdLst/>
              <a:ahLst/>
              <a:cxnLst/>
              <a:rect l="l" t="t" r="r" b="b"/>
              <a:pathLst>
                <a:path w="1611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16112" y="2998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29"/>
          <p:cNvSpPr/>
          <p:nvPr/>
        </p:nvSpPr>
        <p:spPr>
          <a:xfrm rot="10800000">
            <a:off x="-1363250" y="1451856"/>
            <a:ext cx="3176700" cy="3176700"/>
          </a:xfrm>
          <a:prstGeom prst="blockArc">
            <a:avLst>
              <a:gd name="adj1" fmla="val 783378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/>
          <p:nvPr/>
        </p:nvSpPr>
        <p:spPr>
          <a:xfrm rot="-5400000">
            <a:off x="7592050" y="1336800"/>
            <a:ext cx="3176700" cy="3176700"/>
          </a:xfrm>
          <a:prstGeom prst="blockArc">
            <a:avLst>
              <a:gd name="adj1" fmla="val 1327552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/>
          <p:nvPr/>
        </p:nvSpPr>
        <p:spPr>
          <a:xfrm>
            <a:off x="5399925" y="-7550"/>
            <a:ext cx="3744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0"/>
          <p:cNvGrpSpPr/>
          <p:nvPr/>
        </p:nvGrpSpPr>
        <p:grpSpPr>
          <a:xfrm>
            <a:off x="4578388" y="2166861"/>
            <a:ext cx="2187867" cy="2182473"/>
            <a:chOff x="238125" y="2234600"/>
            <a:chExt cx="1248925" cy="1245775"/>
          </a:xfrm>
        </p:grpSpPr>
        <p:sp>
          <p:nvSpPr>
            <p:cNvPr id="340" name="Google Shape;340;p30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extrusionOk="0">
                  <a:moveTo>
                    <a:pt x="27101" y="3122"/>
                  </a:moveTo>
                  <a:lnTo>
                    <a:pt x="28975" y="3372"/>
                  </a:lnTo>
                  <a:lnTo>
                    <a:pt x="30973" y="3872"/>
                  </a:lnTo>
                  <a:lnTo>
                    <a:pt x="32971" y="4496"/>
                  </a:lnTo>
                  <a:lnTo>
                    <a:pt x="34720" y="5245"/>
                  </a:lnTo>
                  <a:lnTo>
                    <a:pt x="36593" y="6120"/>
                  </a:lnTo>
                  <a:lnTo>
                    <a:pt x="38217" y="7244"/>
                  </a:lnTo>
                  <a:lnTo>
                    <a:pt x="39840" y="8617"/>
                  </a:lnTo>
                  <a:lnTo>
                    <a:pt x="41339" y="9991"/>
                  </a:lnTo>
                  <a:lnTo>
                    <a:pt x="42713" y="11615"/>
                  </a:lnTo>
                  <a:lnTo>
                    <a:pt x="43837" y="13488"/>
                  </a:lnTo>
                  <a:lnTo>
                    <a:pt x="44836" y="15361"/>
                  </a:lnTo>
                  <a:lnTo>
                    <a:pt x="45710" y="17609"/>
                  </a:lnTo>
                  <a:lnTo>
                    <a:pt x="46334" y="19857"/>
                  </a:lnTo>
                  <a:lnTo>
                    <a:pt x="46834" y="22355"/>
                  </a:lnTo>
                  <a:lnTo>
                    <a:pt x="47084" y="24978"/>
                  </a:lnTo>
                  <a:lnTo>
                    <a:pt x="46959" y="27226"/>
                  </a:lnTo>
                  <a:lnTo>
                    <a:pt x="46584" y="29474"/>
                  </a:lnTo>
                  <a:lnTo>
                    <a:pt x="46085" y="31597"/>
                  </a:lnTo>
                  <a:lnTo>
                    <a:pt x="45335" y="33595"/>
                  </a:lnTo>
                  <a:lnTo>
                    <a:pt x="44461" y="35469"/>
                  </a:lnTo>
                  <a:lnTo>
                    <a:pt x="43337" y="37342"/>
                  </a:lnTo>
                  <a:lnTo>
                    <a:pt x="42088" y="38966"/>
                  </a:lnTo>
                  <a:lnTo>
                    <a:pt x="40589" y="40589"/>
                  </a:lnTo>
                  <a:lnTo>
                    <a:pt x="39091" y="41963"/>
                  </a:lnTo>
                  <a:lnTo>
                    <a:pt x="37342" y="43337"/>
                  </a:lnTo>
                  <a:lnTo>
                    <a:pt x="35469" y="44336"/>
                  </a:lnTo>
                  <a:lnTo>
                    <a:pt x="33596" y="45335"/>
                  </a:lnTo>
                  <a:lnTo>
                    <a:pt x="31597" y="46084"/>
                  </a:lnTo>
                  <a:lnTo>
                    <a:pt x="29474" y="46584"/>
                  </a:lnTo>
                  <a:lnTo>
                    <a:pt x="27226" y="46958"/>
                  </a:lnTo>
                  <a:lnTo>
                    <a:pt x="24978" y="47083"/>
                  </a:lnTo>
                  <a:lnTo>
                    <a:pt x="22730" y="46958"/>
                  </a:lnTo>
                  <a:lnTo>
                    <a:pt x="20607" y="46584"/>
                  </a:lnTo>
                  <a:lnTo>
                    <a:pt x="18484" y="46084"/>
                  </a:lnTo>
                  <a:lnTo>
                    <a:pt x="16486" y="45335"/>
                  </a:lnTo>
                  <a:lnTo>
                    <a:pt x="14487" y="44336"/>
                  </a:lnTo>
                  <a:lnTo>
                    <a:pt x="12739" y="43337"/>
                  </a:lnTo>
                  <a:lnTo>
                    <a:pt x="10990" y="41963"/>
                  </a:lnTo>
                  <a:lnTo>
                    <a:pt x="9492" y="40589"/>
                  </a:lnTo>
                  <a:lnTo>
                    <a:pt x="7993" y="38966"/>
                  </a:lnTo>
                  <a:lnTo>
                    <a:pt x="6744" y="37342"/>
                  </a:lnTo>
                  <a:lnTo>
                    <a:pt x="5620" y="35469"/>
                  </a:lnTo>
                  <a:lnTo>
                    <a:pt x="4746" y="33595"/>
                  </a:lnTo>
                  <a:lnTo>
                    <a:pt x="3997" y="31597"/>
                  </a:lnTo>
                  <a:lnTo>
                    <a:pt x="3497" y="29474"/>
                  </a:lnTo>
                  <a:lnTo>
                    <a:pt x="3122" y="27226"/>
                  </a:lnTo>
                  <a:lnTo>
                    <a:pt x="2997" y="24978"/>
                  </a:lnTo>
                  <a:lnTo>
                    <a:pt x="3247" y="22355"/>
                  </a:lnTo>
                  <a:lnTo>
                    <a:pt x="3622" y="19857"/>
                  </a:lnTo>
                  <a:lnTo>
                    <a:pt x="4371" y="17609"/>
                  </a:lnTo>
                  <a:lnTo>
                    <a:pt x="5245" y="15361"/>
                  </a:lnTo>
                  <a:lnTo>
                    <a:pt x="6245" y="13488"/>
                  </a:lnTo>
                  <a:lnTo>
                    <a:pt x="7369" y="11615"/>
                  </a:lnTo>
                  <a:lnTo>
                    <a:pt x="8742" y="9991"/>
                  </a:lnTo>
                  <a:lnTo>
                    <a:pt x="10241" y="8617"/>
                  </a:lnTo>
                  <a:lnTo>
                    <a:pt x="11865" y="7244"/>
                  </a:lnTo>
                  <a:lnTo>
                    <a:pt x="13488" y="6120"/>
                  </a:lnTo>
                  <a:lnTo>
                    <a:pt x="15237" y="5245"/>
                  </a:lnTo>
                  <a:lnTo>
                    <a:pt x="17110" y="4496"/>
                  </a:lnTo>
                  <a:lnTo>
                    <a:pt x="19108" y="3872"/>
                  </a:lnTo>
                  <a:lnTo>
                    <a:pt x="20982" y="3372"/>
                  </a:lnTo>
                  <a:lnTo>
                    <a:pt x="22980" y="3122"/>
                  </a:lnTo>
                  <a:close/>
                  <a:moveTo>
                    <a:pt x="24978" y="0"/>
                  </a:move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fill="none" extrusionOk="0">
                  <a:moveTo>
                    <a:pt x="24978" y="0"/>
                  </a:moveTo>
                  <a:lnTo>
                    <a:pt x="24978" y="0"/>
                  </a:ln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lnTo>
                    <a:pt x="2497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13050" y="2312650"/>
              <a:ext cx="1102175" cy="1099050"/>
            </a:xfrm>
            <a:custGeom>
              <a:avLst/>
              <a:gdLst/>
              <a:ahLst/>
              <a:cxnLst/>
              <a:rect l="l" t="t" r="r" b="b"/>
              <a:pathLst>
                <a:path w="44087" h="43962" fill="none" extrusionOk="0">
                  <a:moveTo>
                    <a:pt x="21981" y="43961"/>
                  </a:moveTo>
                  <a:lnTo>
                    <a:pt x="21981" y="43961"/>
                  </a:lnTo>
                  <a:lnTo>
                    <a:pt x="19733" y="43836"/>
                  </a:lnTo>
                  <a:lnTo>
                    <a:pt x="17610" y="43462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0" y="41214"/>
                  </a:lnTo>
                  <a:lnTo>
                    <a:pt x="9742" y="40215"/>
                  </a:lnTo>
                  <a:lnTo>
                    <a:pt x="7993" y="38841"/>
                  </a:lnTo>
                  <a:lnTo>
                    <a:pt x="6495" y="37467"/>
                  </a:lnTo>
                  <a:lnTo>
                    <a:pt x="4996" y="35844"/>
                  </a:lnTo>
                  <a:lnTo>
                    <a:pt x="3747" y="34220"/>
                  </a:lnTo>
                  <a:lnTo>
                    <a:pt x="2623" y="32347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0" y="26352"/>
                  </a:lnTo>
                  <a:lnTo>
                    <a:pt x="125" y="24104"/>
                  </a:lnTo>
                  <a:lnTo>
                    <a:pt x="0" y="21856"/>
                  </a:lnTo>
                  <a:lnTo>
                    <a:pt x="0" y="21856"/>
                  </a:lnTo>
                  <a:lnTo>
                    <a:pt x="250" y="19233"/>
                  </a:lnTo>
                  <a:lnTo>
                    <a:pt x="625" y="16735"/>
                  </a:lnTo>
                  <a:lnTo>
                    <a:pt x="1374" y="14487"/>
                  </a:lnTo>
                  <a:lnTo>
                    <a:pt x="2248" y="12239"/>
                  </a:lnTo>
                  <a:lnTo>
                    <a:pt x="3248" y="10366"/>
                  </a:lnTo>
                  <a:lnTo>
                    <a:pt x="4372" y="8493"/>
                  </a:lnTo>
                  <a:lnTo>
                    <a:pt x="5745" y="6869"/>
                  </a:lnTo>
                  <a:lnTo>
                    <a:pt x="7244" y="5495"/>
                  </a:lnTo>
                  <a:lnTo>
                    <a:pt x="8868" y="4122"/>
                  </a:lnTo>
                  <a:lnTo>
                    <a:pt x="10491" y="2998"/>
                  </a:lnTo>
                  <a:lnTo>
                    <a:pt x="12240" y="2123"/>
                  </a:lnTo>
                  <a:lnTo>
                    <a:pt x="14113" y="1374"/>
                  </a:lnTo>
                  <a:lnTo>
                    <a:pt x="16111" y="750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1" y="0"/>
                  </a:lnTo>
                  <a:lnTo>
                    <a:pt x="24104" y="0"/>
                  </a:lnTo>
                  <a:lnTo>
                    <a:pt x="25978" y="250"/>
                  </a:lnTo>
                  <a:lnTo>
                    <a:pt x="27976" y="750"/>
                  </a:lnTo>
                  <a:lnTo>
                    <a:pt x="29974" y="1374"/>
                  </a:lnTo>
                  <a:lnTo>
                    <a:pt x="31723" y="2123"/>
                  </a:lnTo>
                  <a:lnTo>
                    <a:pt x="33596" y="2998"/>
                  </a:lnTo>
                  <a:lnTo>
                    <a:pt x="35220" y="4122"/>
                  </a:lnTo>
                  <a:lnTo>
                    <a:pt x="36843" y="5495"/>
                  </a:lnTo>
                  <a:lnTo>
                    <a:pt x="38342" y="6869"/>
                  </a:lnTo>
                  <a:lnTo>
                    <a:pt x="39716" y="8493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3" y="14487"/>
                  </a:lnTo>
                  <a:lnTo>
                    <a:pt x="43337" y="16735"/>
                  </a:lnTo>
                  <a:lnTo>
                    <a:pt x="43837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2" y="24104"/>
                  </a:lnTo>
                  <a:lnTo>
                    <a:pt x="43587" y="26352"/>
                  </a:lnTo>
                  <a:lnTo>
                    <a:pt x="43088" y="28475"/>
                  </a:lnTo>
                  <a:lnTo>
                    <a:pt x="42338" y="30473"/>
                  </a:lnTo>
                  <a:lnTo>
                    <a:pt x="41464" y="32347"/>
                  </a:lnTo>
                  <a:lnTo>
                    <a:pt x="40340" y="34220"/>
                  </a:lnTo>
                  <a:lnTo>
                    <a:pt x="39091" y="35844"/>
                  </a:lnTo>
                  <a:lnTo>
                    <a:pt x="37592" y="37467"/>
                  </a:lnTo>
                  <a:lnTo>
                    <a:pt x="36094" y="38841"/>
                  </a:lnTo>
                  <a:lnTo>
                    <a:pt x="34345" y="40215"/>
                  </a:lnTo>
                  <a:lnTo>
                    <a:pt x="32472" y="41214"/>
                  </a:lnTo>
                  <a:lnTo>
                    <a:pt x="30599" y="42213"/>
                  </a:lnTo>
                  <a:lnTo>
                    <a:pt x="28600" y="42962"/>
                  </a:lnTo>
                  <a:lnTo>
                    <a:pt x="26477" y="43462"/>
                  </a:lnTo>
                  <a:lnTo>
                    <a:pt x="24229" y="43836"/>
                  </a:lnTo>
                  <a:lnTo>
                    <a:pt x="21981" y="43961"/>
                  </a:lnTo>
                  <a:lnTo>
                    <a:pt x="21981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862575" y="341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extrusionOk="0">
                  <a:moveTo>
                    <a:pt x="19109" y="20608"/>
                  </a:moveTo>
                  <a:lnTo>
                    <a:pt x="20108" y="20733"/>
                  </a:lnTo>
                  <a:lnTo>
                    <a:pt x="21107" y="20982"/>
                  </a:lnTo>
                  <a:lnTo>
                    <a:pt x="21982" y="21357"/>
                  </a:lnTo>
                  <a:lnTo>
                    <a:pt x="22731" y="21857"/>
                  </a:lnTo>
                  <a:lnTo>
                    <a:pt x="23480" y="22481"/>
                  </a:lnTo>
                  <a:lnTo>
                    <a:pt x="24105" y="23230"/>
                  </a:lnTo>
                  <a:lnTo>
                    <a:pt x="24479" y="24105"/>
                  </a:lnTo>
                  <a:lnTo>
                    <a:pt x="24854" y="24979"/>
                  </a:lnTo>
                  <a:lnTo>
                    <a:pt x="13489" y="24979"/>
                  </a:lnTo>
                  <a:lnTo>
                    <a:pt x="13739" y="24105"/>
                  </a:lnTo>
                  <a:lnTo>
                    <a:pt x="14238" y="23230"/>
                  </a:lnTo>
                  <a:lnTo>
                    <a:pt x="14863" y="22481"/>
                  </a:lnTo>
                  <a:lnTo>
                    <a:pt x="15487" y="21857"/>
                  </a:lnTo>
                  <a:lnTo>
                    <a:pt x="16362" y="21357"/>
                  </a:lnTo>
                  <a:lnTo>
                    <a:pt x="17236" y="20982"/>
                  </a:lnTo>
                  <a:lnTo>
                    <a:pt x="18110" y="20733"/>
                  </a:lnTo>
                  <a:lnTo>
                    <a:pt x="19109" y="20608"/>
                  </a:lnTo>
                  <a:close/>
                  <a:moveTo>
                    <a:pt x="20608" y="2998"/>
                  </a:moveTo>
                  <a:lnTo>
                    <a:pt x="21982" y="3248"/>
                  </a:lnTo>
                  <a:lnTo>
                    <a:pt x="23231" y="3498"/>
                  </a:lnTo>
                  <a:lnTo>
                    <a:pt x="24479" y="3872"/>
                  </a:lnTo>
                  <a:lnTo>
                    <a:pt x="25603" y="4372"/>
                  </a:lnTo>
                  <a:lnTo>
                    <a:pt x="26852" y="4872"/>
                  </a:lnTo>
                  <a:lnTo>
                    <a:pt x="27852" y="5496"/>
                  </a:lnTo>
                  <a:lnTo>
                    <a:pt x="28976" y="6245"/>
                  </a:lnTo>
                  <a:lnTo>
                    <a:pt x="29850" y="7120"/>
                  </a:lnTo>
                  <a:lnTo>
                    <a:pt x="27976" y="8993"/>
                  </a:lnTo>
                  <a:lnTo>
                    <a:pt x="30100" y="10991"/>
                  </a:lnTo>
                  <a:lnTo>
                    <a:pt x="31848" y="9243"/>
                  </a:lnTo>
                  <a:lnTo>
                    <a:pt x="32597" y="10242"/>
                  </a:lnTo>
                  <a:lnTo>
                    <a:pt x="33222" y="11241"/>
                  </a:lnTo>
                  <a:lnTo>
                    <a:pt x="33846" y="12365"/>
                  </a:lnTo>
                  <a:lnTo>
                    <a:pt x="34346" y="13489"/>
                  </a:lnTo>
                  <a:lnTo>
                    <a:pt x="34720" y="14613"/>
                  </a:lnTo>
                  <a:lnTo>
                    <a:pt x="34970" y="15862"/>
                  </a:lnTo>
                  <a:lnTo>
                    <a:pt x="35220" y="17111"/>
                  </a:lnTo>
                  <a:lnTo>
                    <a:pt x="35345" y="18360"/>
                  </a:lnTo>
                  <a:lnTo>
                    <a:pt x="32348" y="18360"/>
                  </a:lnTo>
                  <a:lnTo>
                    <a:pt x="32348" y="21357"/>
                  </a:lnTo>
                  <a:lnTo>
                    <a:pt x="35220" y="21357"/>
                  </a:lnTo>
                  <a:lnTo>
                    <a:pt x="34845" y="23230"/>
                  </a:lnTo>
                  <a:lnTo>
                    <a:pt x="34221" y="24979"/>
                  </a:lnTo>
                  <a:lnTo>
                    <a:pt x="27852" y="24979"/>
                  </a:lnTo>
                  <a:lnTo>
                    <a:pt x="27602" y="23730"/>
                  </a:lnTo>
                  <a:lnTo>
                    <a:pt x="27102" y="22606"/>
                  </a:lnTo>
                  <a:lnTo>
                    <a:pt x="26353" y="21482"/>
                  </a:lnTo>
                  <a:lnTo>
                    <a:pt x="25603" y="20483"/>
                  </a:lnTo>
                  <a:lnTo>
                    <a:pt x="24729" y="19609"/>
                  </a:lnTo>
                  <a:lnTo>
                    <a:pt x="23605" y="18859"/>
                  </a:lnTo>
                  <a:lnTo>
                    <a:pt x="22481" y="18360"/>
                  </a:lnTo>
                  <a:lnTo>
                    <a:pt x="21232" y="17985"/>
                  </a:lnTo>
                  <a:lnTo>
                    <a:pt x="24979" y="9492"/>
                  </a:lnTo>
                  <a:lnTo>
                    <a:pt x="22231" y="8244"/>
                  </a:lnTo>
                  <a:lnTo>
                    <a:pt x="18110" y="17735"/>
                  </a:lnTo>
                  <a:lnTo>
                    <a:pt x="16736" y="17985"/>
                  </a:lnTo>
                  <a:lnTo>
                    <a:pt x="15362" y="18485"/>
                  </a:lnTo>
                  <a:lnTo>
                    <a:pt x="14238" y="19234"/>
                  </a:lnTo>
                  <a:lnTo>
                    <a:pt x="13114" y="20108"/>
                  </a:lnTo>
                  <a:lnTo>
                    <a:pt x="12115" y="21107"/>
                  </a:lnTo>
                  <a:lnTo>
                    <a:pt x="11366" y="22356"/>
                  </a:lnTo>
                  <a:lnTo>
                    <a:pt x="10866" y="23605"/>
                  </a:lnTo>
                  <a:lnTo>
                    <a:pt x="10492" y="24979"/>
                  </a:lnTo>
                  <a:lnTo>
                    <a:pt x="4122" y="24979"/>
                  </a:lnTo>
                  <a:lnTo>
                    <a:pt x="3498" y="23230"/>
                  </a:lnTo>
                  <a:lnTo>
                    <a:pt x="3123" y="21357"/>
                  </a:lnTo>
                  <a:lnTo>
                    <a:pt x="5996" y="21357"/>
                  </a:lnTo>
                  <a:lnTo>
                    <a:pt x="5996" y="18360"/>
                  </a:lnTo>
                  <a:lnTo>
                    <a:pt x="2998" y="18360"/>
                  </a:lnTo>
                  <a:lnTo>
                    <a:pt x="3123" y="17111"/>
                  </a:lnTo>
                  <a:lnTo>
                    <a:pt x="3373" y="15862"/>
                  </a:lnTo>
                  <a:lnTo>
                    <a:pt x="3623" y="14613"/>
                  </a:lnTo>
                  <a:lnTo>
                    <a:pt x="3997" y="13489"/>
                  </a:lnTo>
                  <a:lnTo>
                    <a:pt x="4497" y="12365"/>
                  </a:lnTo>
                  <a:lnTo>
                    <a:pt x="5121" y="11241"/>
                  </a:lnTo>
                  <a:lnTo>
                    <a:pt x="5746" y="10242"/>
                  </a:lnTo>
                  <a:lnTo>
                    <a:pt x="6370" y="9243"/>
                  </a:lnTo>
                  <a:lnTo>
                    <a:pt x="8244" y="10991"/>
                  </a:lnTo>
                  <a:lnTo>
                    <a:pt x="10367" y="8993"/>
                  </a:lnTo>
                  <a:lnTo>
                    <a:pt x="8369" y="7120"/>
                  </a:lnTo>
                  <a:lnTo>
                    <a:pt x="9368" y="6245"/>
                  </a:lnTo>
                  <a:lnTo>
                    <a:pt x="10492" y="5496"/>
                  </a:lnTo>
                  <a:lnTo>
                    <a:pt x="11491" y="4872"/>
                  </a:lnTo>
                  <a:lnTo>
                    <a:pt x="12615" y="4372"/>
                  </a:lnTo>
                  <a:lnTo>
                    <a:pt x="13864" y="3872"/>
                  </a:lnTo>
                  <a:lnTo>
                    <a:pt x="15113" y="3498"/>
                  </a:lnTo>
                  <a:lnTo>
                    <a:pt x="16362" y="3248"/>
                  </a:lnTo>
                  <a:lnTo>
                    <a:pt x="17735" y="2998"/>
                  </a:lnTo>
                  <a:lnTo>
                    <a:pt x="17735" y="5871"/>
                  </a:lnTo>
                  <a:lnTo>
                    <a:pt x="20608" y="5871"/>
                  </a:lnTo>
                  <a:lnTo>
                    <a:pt x="20608" y="2998"/>
                  </a:lnTo>
                  <a:close/>
                  <a:moveTo>
                    <a:pt x="19109" y="1"/>
                  </a:move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722075" y="2896500"/>
              <a:ext cx="284150" cy="109300"/>
            </a:xfrm>
            <a:custGeom>
              <a:avLst/>
              <a:gdLst/>
              <a:ahLst/>
              <a:cxnLst/>
              <a:rect l="l" t="t" r="r" b="b"/>
              <a:pathLst>
                <a:path w="11366" h="4372" fill="none" extrusionOk="0">
                  <a:moveTo>
                    <a:pt x="5620" y="1"/>
                  </a:moveTo>
                  <a:lnTo>
                    <a:pt x="5620" y="1"/>
                  </a:lnTo>
                  <a:lnTo>
                    <a:pt x="6619" y="126"/>
                  </a:lnTo>
                  <a:lnTo>
                    <a:pt x="7618" y="375"/>
                  </a:lnTo>
                  <a:lnTo>
                    <a:pt x="8493" y="750"/>
                  </a:lnTo>
                  <a:lnTo>
                    <a:pt x="9242" y="1250"/>
                  </a:lnTo>
                  <a:lnTo>
                    <a:pt x="9991" y="1874"/>
                  </a:lnTo>
                  <a:lnTo>
                    <a:pt x="10616" y="2623"/>
                  </a:lnTo>
                  <a:lnTo>
                    <a:pt x="10990" y="3498"/>
                  </a:lnTo>
                  <a:lnTo>
                    <a:pt x="11365" y="4372"/>
                  </a:lnTo>
                  <a:lnTo>
                    <a:pt x="0" y="4372"/>
                  </a:lnTo>
                  <a:lnTo>
                    <a:pt x="0" y="4372"/>
                  </a:lnTo>
                  <a:lnTo>
                    <a:pt x="250" y="3498"/>
                  </a:lnTo>
                  <a:lnTo>
                    <a:pt x="749" y="2623"/>
                  </a:lnTo>
                  <a:lnTo>
                    <a:pt x="1374" y="1874"/>
                  </a:lnTo>
                  <a:lnTo>
                    <a:pt x="1998" y="1250"/>
                  </a:lnTo>
                  <a:lnTo>
                    <a:pt x="2873" y="750"/>
                  </a:lnTo>
                  <a:lnTo>
                    <a:pt x="3747" y="375"/>
                  </a:lnTo>
                  <a:lnTo>
                    <a:pt x="4621" y="126"/>
                  </a:lnTo>
                  <a:lnTo>
                    <a:pt x="5620" y="1"/>
                  </a:lnTo>
                  <a:lnTo>
                    <a:pt x="56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59800" y="2456275"/>
              <a:ext cx="808675" cy="549525"/>
            </a:xfrm>
            <a:custGeom>
              <a:avLst/>
              <a:gdLst/>
              <a:ahLst/>
              <a:cxnLst/>
              <a:rect l="l" t="t" r="r" b="b"/>
              <a:pathLst>
                <a:path w="32347" h="21981" fill="none" extrusionOk="0">
                  <a:moveTo>
                    <a:pt x="24854" y="21981"/>
                  </a:moveTo>
                  <a:lnTo>
                    <a:pt x="24854" y="21981"/>
                  </a:lnTo>
                  <a:lnTo>
                    <a:pt x="24604" y="20732"/>
                  </a:lnTo>
                  <a:lnTo>
                    <a:pt x="24104" y="19608"/>
                  </a:lnTo>
                  <a:lnTo>
                    <a:pt x="23355" y="18484"/>
                  </a:lnTo>
                  <a:lnTo>
                    <a:pt x="22605" y="17485"/>
                  </a:lnTo>
                  <a:lnTo>
                    <a:pt x="21731" y="16611"/>
                  </a:lnTo>
                  <a:lnTo>
                    <a:pt x="20607" y="15861"/>
                  </a:lnTo>
                  <a:lnTo>
                    <a:pt x="19483" y="15362"/>
                  </a:lnTo>
                  <a:lnTo>
                    <a:pt x="18234" y="14987"/>
                  </a:lnTo>
                  <a:lnTo>
                    <a:pt x="21981" y="6494"/>
                  </a:lnTo>
                  <a:lnTo>
                    <a:pt x="19233" y="5246"/>
                  </a:lnTo>
                  <a:lnTo>
                    <a:pt x="15112" y="14737"/>
                  </a:lnTo>
                  <a:lnTo>
                    <a:pt x="15112" y="14737"/>
                  </a:lnTo>
                  <a:lnTo>
                    <a:pt x="13738" y="14987"/>
                  </a:lnTo>
                  <a:lnTo>
                    <a:pt x="12364" y="15487"/>
                  </a:lnTo>
                  <a:lnTo>
                    <a:pt x="11240" y="16236"/>
                  </a:lnTo>
                  <a:lnTo>
                    <a:pt x="10116" y="17110"/>
                  </a:lnTo>
                  <a:lnTo>
                    <a:pt x="9117" y="18109"/>
                  </a:lnTo>
                  <a:lnTo>
                    <a:pt x="8368" y="19358"/>
                  </a:lnTo>
                  <a:lnTo>
                    <a:pt x="7868" y="20607"/>
                  </a:lnTo>
                  <a:lnTo>
                    <a:pt x="7494" y="21981"/>
                  </a:lnTo>
                  <a:lnTo>
                    <a:pt x="1124" y="21981"/>
                  </a:lnTo>
                  <a:lnTo>
                    <a:pt x="1124" y="21981"/>
                  </a:lnTo>
                  <a:lnTo>
                    <a:pt x="500" y="20232"/>
                  </a:lnTo>
                  <a:lnTo>
                    <a:pt x="125" y="18359"/>
                  </a:lnTo>
                  <a:lnTo>
                    <a:pt x="2998" y="18359"/>
                  </a:lnTo>
                  <a:lnTo>
                    <a:pt x="2998" y="15362"/>
                  </a:lnTo>
                  <a:lnTo>
                    <a:pt x="0" y="15362"/>
                  </a:lnTo>
                  <a:lnTo>
                    <a:pt x="0" y="15362"/>
                  </a:lnTo>
                  <a:lnTo>
                    <a:pt x="125" y="14113"/>
                  </a:lnTo>
                  <a:lnTo>
                    <a:pt x="375" y="12864"/>
                  </a:lnTo>
                  <a:lnTo>
                    <a:pt x="625" y="11615"/>
                  </a:lnTo>
                  <a:lnTo>
                    <a:pt x="999" y="10491"/>
                  </a:lnTo>
                  <a:lnTo>
                    <a:pt x="1499" y="9367"/>
                  </a:lnTo>
                  <a:lnTo>
                    <a:pt x="2123" y="8243"/>
                  </a:lnTo>
                  <a:lnTo>
                    <a:pt x="2748" y="7244"/>
                  </a:lnTo>
                  <a:lnTo>
                    <a:pt x="3372" y="6245"/>
                  </a:lnTo>
                  <a:lnTo>
                    <a:pt x="5246" y="7993"/>
                  </a:lnTo>
                  <a:lnTo>
                    <a:pt x="7369" y="5995"/>
                  </a:lnTo>
                  <a:lnTo>
                    <a:pt x="5371" y="4122"/>
                  </a:lnTo>
                  <a:lnTo>
                    <a:pt x="5371" y="4122"/>
                  </a:lnTo>
                  <a:lnTo>
                    <a:pt x="6370" y="3247"/>
                  </a:lnTo>
                  <a:lnTo>
                    <a:pt x="7494" y="2498"/>
                  </a:lnTo>
                  <a:lnTo>
                    <a:pt x="8493" y="1874"/>
                  </a:lnTo>
                  <a:lnTo>
                    <a:pt x="9617" y="1374"/>
                  </a:lnTo>
                  <a:lnTo>
                    <a:pt x="10866" y="874"/>
                  </a:lnTo>
                  <a:lnTo>
                    <a:pt x="12115" y="500"/>
                  </a:lnTo>
                  <a:lnTo>
                    <a:pt x="13364" y="250"/>
                  </a:lnTo>
                  <a:lnTo>
                    <a:pt x="14737" y="0"/>
                  </a:lnTo>
                  <a:lnTo>
                    <a:pt x="14737" y="2873"/>
                  </a:lnTo>
                  <a:lnTo>
                    <a:pt x="17610" y="2873"/>
                  </a:lnTo>
                  <a:lnTo>
                    <a:pt x="17610" y="0"/>
                  </a:lnTo>
                  <a:lnTo>
                    <a:pt x="17610" y="0"/>
                  </a:lnTo>
                  <a:lnTo>
                    <a:pt x="18984" y="250"/>
                  </a:lnTo>
                  <a:lnTo>
                    <a:pt x="20233" y="500"/>
                  </a:lnTo>
                  <a:lnTo>
                    <a:pt x="21481" y="874"/>
                  </a:lnTo>
                  <a:lnTo>
                    <a:pt x="22605" y="1374"/>
                  </a:lnTo>
                  <a:lnTo>
                    <a:pt x="23854" y="1874"/>
                  </a:lnTo>
                  <a:lnTo>
                    <a:pt x="24854" y="2498"/>
                  </a:lnTo>
                  <a:lnTo>
                    <a:pt x="25978" y="3247"/>
                  </a:lnTo>
                  <a:lnTo>
                    <a:pt x="26852" y="4122"/>
                  </a:lnTo>
                  <a:lnTo>
                    <a:pt x="24978" y="5995"/>
                  </a:lnTo>
                  <a:lnTo>
                    <a:pt x="27102" y="7993"/>
                  </a:lnTo>
                  <a:lnTo>
                    <a:pt x="28850" y="6245"/>
                  </a:lnTo>
                  <a:lnTo>
                    <a:pt x="28850" y="6245"/>
                  </a:lnTo>
                  <a:lnTo>
                    <a:pt x="29599" y="7244"/>
                  </a:lnTo>
                  <a:lnTo>
                    <a:pt x="30224" y="8243"/>
                  </a:lnTo>
                  <a:lnTo>
                    <a:pt x="30848" y="9367"/>
                  </a:lnTo>
                  <a:lnTo>
                    <a:pt x="31348" y="10491"/>
                  </a:lnTo>
                  <a:lnTo>
                    <a:pt x="31722" y="11615"/>
                  </a:lnTo>
                  <a:lnTo>
                    <a:pt x="31972" y="12864"/>
                  </a:lnTo>
                  <a:lnTo>
                    <a:pt x="32222" y="14113"/>
                  </a:lnTo>
                  <a:lnTo>
                    <a:pt x="32347" y="15362"/>
                  </a:lnTo>
                  <a:lnTo>
                    <a:pt x="29350" y="15362"/>
                  </a:lnTo>
                  <a:lnTo>
                    <a:pt x="29350" y="18359"/>
                  </a:lnTo>
                  <a:lnTo>
                    <a:pt x="32222" y="18359"/>
                  </a:lnTo>
                  <a:lnTo>
                    <a:pt x="32222" y="18359"/>
                  </a:lnTo>
                  <a:lnTo>
                    <a:pt x="31847" y="20232"/>
                  </a:lnTo>
                  <a:lnTo>
                    <a:pt x="31223" y="21981"/>
                  </a:lnTo>
                  <a:lnTo>
                    <a:pt x="24854" y="2198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081125" y="300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644000" y="3190000"/>
              <a:ext cx="402800" cy="74950"/>
            </a:xfrm>
            <a:custGeom>
              <a:avLst/>
              <a:gdLst/>
              <a:ahLst/>
              <a:cxnLst/>
              <a:rect l="l" t="t" r="r" b="b"/>
              <a:pathLst>
                <a:path w="1611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16112" y="2998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30"/>
          <p:cNvSpPr/>
          <p:nvPr/>
        </p:nvSpPr>
        <p:spPr>
          <a:xfrm rot="10800000">
            <a:off x="4733175" y="-19149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7340550" y="38254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30"/>
          <p:cNvGrpSpPr/>
          <p:nvPr/>
        </p:nvGrpSpPr>
        <p:grpSpPr>
          <a:xfrm>
            <a:off x="7449588" y="844536"/>
            <a:ext cx="2187867" cy="2182392"/>
            <a:chOff x="4222125" y="2272050"/>
            <a:chExt cx="1248925" cy="1245800"/>
          </a:xfrm>
        </p:grpSpPr>
        <p:sp>
          <p:nvSpPr>
            <p:cNvPr id="353" name="Google Shape;353;p30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extrusionOk="0">
                  <a:moveTo>
                    <a:pt x="27102" y="3123"/>
                  </a:moveTo>
                  <a:lnTo>
                    <a:pt x="28975" y="3373"/>
                  </a:lnTo>
                  <a:lnTo>
                    <a:pt x="30973" y="3872"/>
                  </a:lnTo>
                  <a:lnTo>
                    <a:pt x="32972" y="4497"/>
                  </a:lnTo>
                  <a:lnTo>
                    <a:pt x="34720" y="5246"/>
                  </a:lnTo>
                  <a:lnTo>
                    <a:pt x="36594" y="6120"/>
                  </a:lnTo>
                  <a:lnTo>
                    <a:pt x="38217" y="7244"/>
                  </a:lnTo>
                  <a:lnTo>
                    <a:pt x="39841" y="8618"/>
                  </a:lnTo>
                  <a:lnTo>
                    <a:pt x="41339" y="9992"/>
                  </a:lnTo>
                  <a:lnTo>
                    <a:pt x="42713" y="11615"/>
                  </a:lnTo>
                  <a:lnTo>
                    <a:pt x="43837" y="13489"/>
                  </a:lnTo>
                  <a:lnTo>
                    <a:pt x="44836" y="15362"/>
                  </a:lnTo>
                  <a:lnTo>
                    <a:pt x="45711" y="17610"/>
                  </a:lnTo>
                  <a:lnTo>
                    <a:pt x="46335" y="19858"/>
                  </a:lnTo>
                  <a:lnTo>
                    <a:pt x="46835" y="22356"/>
                  </a:lnTo>
                  <a:lnTo>
                    <a:pt x="47084" y="24979"/>
                  </a:lnTo>
                  <a:lnTo>
                    <a:pt x="46960" y="27227"/>
                  </a:lnTo>
                  <a:lnTo>
                    <a:pt x="46585" y="29475"/>
                  </a:lnTo>
                  <a:lnTo>
                    <a:pt x="46085" y="31598"/>
                  </a:lnTo>
                  <a:lnTo>
                    <a:pt x="45336" y="33596"/>
                  </a:lnTo>
                  <a:lnTo>
                    <a:pt x="44462" y="35469"/>
                  </a:lnTo>
                  <a:lnTo>
                    <a:pt x="43338" y="37343"/>
                  </a:lnTo>
                  <a:lnTo>
                    <a:pt x="42089" y="38966"/>
                  </a:lnTo>
                  <a:lnTo>
                    <a:pt x="40590" y="40590"/>
                  </a:lnTo>
                  <a:lnTo>
                    <a:pt x="39091" y="41964"/>
                  </a:lnTo>
                  <a:lnTo>
                    <a:pt x="37343" y="43337"/>
                  </a:lnTo>
                  <a:lnTo>
                    <a:pt x="35470" y="44336"/>
                  </a:lnTo>
                  <a:lnTo>
                    <a:pt x="33596" y="45336"/>
                  </a:lnTo>
                  <a:lnTo>
                    <a:pt x="31598" y="46085"/>
                  </a:lnTo>
                  <a:lnTo>
                    <a:pt x="29475" y="46584"/>
                  </a:lnTo>
                  <a:lnTo>
                    <a:pt x="27227" y="46959"/>
                  </a:lnTo>
                  <a:lnTo>
                    <a:pt x="24979" y="47084"/>
                  </a:lnTo>
                  <a:lnTo>
                    <a:pt x="22731" y="46959"/>
                  </a:lnTo>
                  <a:lnTo>
                    <a:pt x="20608" y="46584"/>
                  </a:lnTo>
                  <a:lnTo>
                    <a:pt x="18484" y="46085"/>
                  </a:lnTo>
                  <a:lnTo>
                    <a:pt x="16486" y="45336"/>
                  </a:lnTo>
                  <a:lnTo>
                    <a:pt x="14488" y="44336"/>
                  </a:lnTo>
                  <a:lnTo>
                    <a:pt x="12739" y="43337"/>
                  </a:lnTo>
                  <a:lnTo>
                    <a:pt x="10991" y="41964"/>
                  </a:lnTo>
                  <a:lnTo>
                    <a:pt x="9492" y="40590"/>
                  </a:lnTo>
                  <a:lnTo>
                    <a:pt x="7994" y="38966"/>
                  </a:lnTo>
                  <a:lnTo>
                    <a:pt x="6745" y="37343"/>
                  </a:lnTo>
                  <a:lnTo>
                    <a:pt x="5621" y="35469"/>
                  </a:lnTo>
                  <a:lnTo>
                    <a:pt x="4746" y="33596"/>
                  </a:lnTo>
                  <a:lnTo>
                    <a:pt x="3997" y="31598"/>
                  </a:lnTo>
                  <a:lnTo>
                    <a:pt x="3498" y="29475"/>
                  </a:lnTo>
                  <a:lnTo>
                    <a:pt x="3123" y="27227"/>
                  </a:lnTo>
                  <a:lnTo>
                    <a:pt x="2998" y="24979"/>
                  </a:lnTo>
                  <a:lnTo>
                    <a:pt x="3248" y="22356"/>
                  </a:lnTo>
                  <a:lnTo>
                    <a:pt x="3622" y="19858"/>
                  </a:lnTo>
                  <a:lnTo>
                    <a:pt x="4372" y="17610"/>
                  </a:lnTo>
                  <a:lnTo>
                    <a:pt x="5246" y="15362"/>
                  </a:lnTo>
                  <a:lnTo>
                    <a:pt x="6245" y="13489"/>
                  </a:lnTo>
                  <a:lnTo>
                    <a:pt x="7369" y="11615"/>
                  </a:lnTo>
                  <a:lnTo>
                    <a:pt x="8743" y="9992"/>
                  </a:lnTo>
                  <a:lnTo>
                    <a:pt x="10242" y="8618"/>
                  </a:lnTo>
                  <a:lnTo>
                    <a:pt x="11865" y="7244"/>
                  </a:lnTo>
                  <a:lnTo>
                    <a:pt x="13489" y="6120"/>
                  </a:lnTo>
                  <a:lnTo>
                    <a:pt x="15237" y="5246"/>
                  </a:lnTo>
                  <a:lnTo>
                    <a:pt x="17111" y="4497"/>
                  </a:lnTo>
                  <a:lnTo>
                    <a:pt x="19109" y="3872"/>
                  </a:lnTo>
                  <a:lnTo>
                    <a:pt x="20982" y="3373"/>
                  </a:lnTo>
                  <a:lnTo>
                    <a:pt x="22980" y="3123"/>
                  </a:lnTo>
                  <a:close/>
                  <a:moveTo>
                    <a:pt x="24979" y="1"/>
                  </a:move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fill="none" extrusionOk="0">
                  <a:moveTo>
                    <a:pt x="24979" y="1"/>
                  </a:moveTo>
                  <a:lnTo>
                    <a:pt x="24979" y="1"/>
                  </a:ln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lnTo>
                    <a:pt x="2497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297050" y="2350125"/>
              <a:ext cx="1102200" cy="1099025"/>
            </a:xfrm>
            <a:custGeom>
              <a:avLst/>
              <a:gdLst/>
              <a:ahLst/>
              <a:cxnLst/>
              <a:rect l="l" t="t" r="r" b="b"/>
              <a:pathLst>
                <a:path w="44088" h="43961" fill="none" extrusionOk="0">
                  <a:moveTo>
                    <a:pt x="21982" y="43961"/>
                  </a:moveTo>
                  <a:lnTo>
                    <a:pt x="21982" y="43961"/>
                  </a:lnTo>
                  <a:lnTo>
                    <a:pt x="19734" y="43836"/>
                  </a:lnTo>
                  <a:lnTo>
                    <a:pt x="17611" y="43461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1" y="41213"/>
                  </a:lnTo>
                  <a:lnTo>
                    <a:pt x="9742" y="40214"/>
                  </a:lnTo>
                  <a:lnTo>
                    <a:pt x="7994" y="38841"/>
                  </a:lnTo>
                  <a:lnTo>
                    <a:pt x="6495" y="37467"/>
                  </a:lnTo>
                  <a:lnTo>
                    <a:pt x="4997" y="35843"/>
                  </a:lnTo>
                  <a:lnTo>
                    <a:pt x="3748" y="34220"/>
                  </a:lnTo>
                  <a:lnTo>
                    <a:pt x="2624" y="32346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1" y="26352"/>
                  </a:lnTo>
                  <a:lnTo>
                    <a:pt x="126" y="24104"/>
                  </a:lnTo>
                  <a:lnTo>
                    <a:pt x="1" y="21856"/>
                  </a:lnTo>
                  <a:lnTo>
                    <a:pt x="1" y="21856"/>
                  </a:lnTo>
                  <a:lnTo>
                    <a:pt x="251" y="19233"/>
                  </a:lnTo>
                  <a:lnTo>
                    <a:pt x="625" y="16735"/>
                  </a:lnTo>
                  <a:lnTo>
                    <a:pt x="1375" y="14487"/>
                  </a:lnTo>
                  <a:lnTo>
                    <a:pt x="2249" y="12239"/>
                  </a:lnTo>
                  <a:lnTo>
                    <a:pt x="3248" y="10366"/>
                  </a:lnTo>
                  <a:lnTo>
                    <a:pt x="4372" y="8492"/>
                  </a:lnTo>
                  <a:lnTo>
                    <a:pt x="5746" y="6869"/>
                  </a:lnTo>
                  <a:lnTo>
                    <a:pt x="7245" y="5495"/>
                  </a:lnTo>
                  <a:lnTo>
                    <a:pt x="8868" y="4121"/>
                  </a:lnTo>
                  <a:lnTo>
                    <a:pt x="10492" y="2997"/>
                  </a:lnTo>
                  <a:lnTo>
                    <a:pt x="12240" y="2123"/>
                  </a:lnTo>
                  <a:lnTo>
                    <a:pt x="14114" y="1374"/>
                  </a:lnTo>
                  <a:lnTo>
                    <a:pt x="16112" y="749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2" y="0"/>
                  </a:lnTo>
                  <a:lnTo>
                    <a:pt x="24105" y="0"/>
                  </a:lnTo>
                  <a:lnTo>
                    <a:pt x="25978" y="250"/>
                  </a:lnTo>
                  <a:lnTo>
                    <a:pt x="27976" y="749"/>
                  </a:lnTo>
                  <a:lnTo>
                    <a:pt x="29975" y="1374"/>
                  </a:lnTo>
                  <a:lnTo>
                    <a:pt x="31723" y="2123"/>
                  </a:lnTo>
                  <a:lnTo>
                    <a:pt x="33597" y="2997"/>
                  </a:lnTo>
                  <a:lnTo>
                    <a:pt x="35220" y="4121"/>
                  </a:lnTo>
                  <a:lnTo>
                    <a:pt x="36844" y="5495"/>
                  </a:lnTo>
                  <a:lnTo>
                    <a:pt x="38342" y="6869"/>
                  </a:lnTo>
                  <a:lnTo>
                    <a:pt x="39716" y="8492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4" y="14487"/>
                  </a:lnTo>
                  <a:lnTo>
                    <a:pt x="43338" y="16735"/>
                  </a:lnTo>
                  <a:lnTo>
                    <a:pt x="43838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3" y="24104"/>
                  </a:lnTo>
                  <a:lnTo>
                    <a:pt x="43588" y="26352"/>
                  </a:lnTo>
                  <a:lnTo>
                    <a:pt x="43088" y="28475"/>
                  </a:lnTo>
                  <a:lnTo>
                    <a:pt x="42339" y="30473"/>
                  </a:lnTo>
                  <a:lnTo>
                    <a:pt x="41465" y="32346"/>
                  </a:lnTo>
                  <a:lnTo>
                    <a:pt x="40341" y="34220"/>
                  </a:lnTo>
                  <a:lnTo>
                    <a:pt x="39092" y="35843"/>
                  </a:lnTo>
                  <a:lnTo>
                    <a:pt x="37593" y="37467"/>
                  </a:lnTo>
                  <a:lnTo>
                    <a:pt x="36094" y="38841"/>
                  </a:lnTo>
                  <a:lnTo>
                    <a:pt x="34346" y="40214"/>
                  </a:lnTo>
                  <a:lnTo>
                    <a:pt x="32473" y="41213"/>
                  </a:lnTo>
                  <a:lnTo>
                    <a:pt x="30599" y="42213"/>
                  </a:lnTo>
                  <a:lnTo>
                    <a:pt x="28601" y="42962"/>
                  </a:lnTo>
                  <a:lnTo>
                    <a:pt x="26478" y="43461"/>
                  </a:lnTo>
                  <a:lnTo>
                    <a:pt x="24230" y="43836"/>
                  </a:lnTo>
                  <a:lnTo>
                    <a:pt x="21982" y="43961"/>
                  </a:lnTo>
                  <a:lnTo>
                    <a:pt x="21982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846575" y="344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extrusionOk="0">
                  <a:moveTo>
                    <a:pt x="20607" y="2998"/>
                  </a:moveTo>
                  <a:lnTo>
                    <a:pt x="22106" y="3248"/>
                  </a:lnTo>
                  <a:lnTo>
                    <a:pt x="23480" y="3497"/>
                  </a:lnTo>
                  <a:lnTo>
                    <a:pt x="24729" y="3997"/>
                  </a:lnTo>
                  <a:lnTo>
                    <a:pt x="26103" y="4497"/>
                  </a:lnTo>
                  <a:lnTo>
                    <a:pt x="27352" y="5121"/>
                  </a:lnTo>
                  <a:lnTo>
                    <a:pt x="28476" y="5870"/>
                  </a:lnTo>
                  <a:lnTo>
                    <a:pt x="29600" y="6745"/>
                  </a:lnTo>
                  <a:lnTo>
                    <a:pt x="30599" y="7744"/>
                  </a:lnTo>
                  <a:lnTo>
                    <a:pt x="31473" y="8743"/>
                  </a:lnTo>
                  <a:lnTo>
                    <a:pt x="32347" y="9867"/>
                  </a:lnTo>
                  <a:lnTo>
                    <a:pt x="33096" y="10991"/>
                  </a:lnTo>
                  <a:lnTo>
                    <a:pt x="33721" y="12240"/>
                  </a:lnTo>
                  <a:lnTo>
                    <a:pt x="34345" y="13489"/>
                  </a:lnTo>
                  <a:lnTo>
                    <a:pt x="34720" y="14862"/>
                  </a:lnTo>
                  <a:lnTo>
                    <a:pt x="35095" y="16236"/>
                  </a:lnTo>
                  <a:lnTo>
                    <a:pt x="3248" y="16236"/>
                  </a:lnTo>
                  <a:lnTo>
                    <a:pt x="3622" y="14862"/>
                  </a:lnTo>
                  <a:lnTo>
                    <a:pt x="3997" y="13489"/>
                  </a:lnTo>
                  <a:lnTo>
                    <a:pt x="4621" y="12240"/>
                  </a:lnTo>
                  <a:lnTo>
                    <a:pt x="5246" y="10991"/>
                  </a:lnTo>
                  <a:lnTo>
                    <a:pt x="5995" y="9867"/>
                  </a:lnTo>
                  <a:lnTo>
                    <a:pt x="6869" y="8743"/>
                  </a:lnTo>
                  <a:lnTo>
                    <a:pt x="7744" y="7744"/>
                  </a:lnTo>
                  <a:lnTo>
                    <a:pt x="8743" y="6745"/>
                  </a:lnTo>
                  <a:lnTo>
                    <a:pt x="9867" y="5870"/>
                  </a:lnTo>
                  <a:lnTo>
                    <a:pt x="10991" y="5121"/>
                  </a:lnTo>
                  <a:lnTo>
                    <a:pt x="12240" y="4497"/>
                  </a:lnTo>
                  <a:lnTo>
                    <a:pt x="13489" y="3997"/>
                  </a:lnTo>
                  <a:lnTo>
                    <a:pt x="14862" y="3497"/>
                  </a:lnTo>
                  <a:lnTo>
                    <a:pt x="16236" y="3248"/>
                  </a:lnTo>
                  <a:lnTo>
                    <a:pt x="17735" y="2998"/>
                  </a:lnTo>
                  <a:close/>
                  <a:moveTo>
                    <a:pt x="5246" y="24978"/>
                  </a:moveTo>
                  <a:lnTo>
                    <a:pt x="6245" y="25103"/>
                  </a:lnTo>
                  <a:lnTo>
                    <a:pt x="7119" y="25228"/>
                  </a:lnTo>
                  <a:lnTo>
                    <a:pt x="8118" y="25478"/>
                  </a:lnTo>
                  <a:lnTo>
                    <a:pt x="8993" y="25728"/>
                  </a:lnTo>
                  <a:lnTo>
                    <a:pt x="9742" y="26227"/>
                  </a:lnTo>
                  <a:lnTo>
                    <a:pt x="10616" y="26602"/>
                  </a:lnTo>
                  <a:lnTo>
                    <a:pt x="11241" y="27226"/>
                  </a:lnTo>
                  <a:lnTo>
                    <a:pt x="11990" y="27851"/>
                  </a:lnTo>
                  <a:lnTo>
                    <a:pt x="12614" y="28475"/>
                  </a:lnTo>
                  <a:lnTo>
                    <a:pt x="13114" y="29225"/>
                  </a:lnTo>
                  <a:lnTo>
                    <a:pt x="13614" y="29974"/>
                  </a:lnTo>
                  <a:lnTo>
                    <a:pt x="13988" y="30848"/>
                  </a:lnTo>
                  <a:lnTo>
                    <a:pt x="14363" y="31722"/>
                  </a:lnTo>
                  <a:lnTo>
                    <a:pt x="14613" y="32597"/>
                  </a:lnTo>
                  <a:lnTo>
                    <a:pt x="14738" y="33596"/>
                  </a:lnTo>
                  <a:lnTo>
                    <a:pt x="14738" y="34470"/>
                  </a:lnTo>
                  <a:lnTo>
                    <a:pt x="14738" y="34720"/>
                  </a:lnTo>
                  <a:lnTo>
                    <a:pt x="12989" y="34095"/>
                  </a:lnTo>
                  <a:lnTo>
                    <a:pt x="11241" y="33221"/>
                  </a:lnTo>
                  <a:lnTo>
                    <a:pt x="9742" y="32222"/>
                  </a:lnTo>
                  <a:lnTo>
                    <a:pt x="8243" y="31098"/>
                  </a:lnTo>
                  <a:lnTo>
                    <a:pt x="6994" y="29724"/>
                  </a:lnTo>
                  <a:lnTo>
                    <a:pt x="5870" y="28350"/>
                  </a:lnTo>
                  <a:lnTo>
                    <a:pt x="4871" y="26727"/>
                  </a:lnTo>
                  <a:lnTo>
                    <a:pt x="4122" y="24978"/>
                  </a:lnTo>
                  <a:close/>
                  <a:moveTo>
                    <a:pt x="34221" y="24978"/>
                  </a:moveTo>
                  <a:lnTo>
                    <a:pt x="33471" y="26727"/>
                  </a:lnTo>
                  <a:lnTo>
                    <a:pt x="32472" y="28350"/>
                  </a:lnTo>
                  <a:lnTo>
                    <a:pt x="31348" y="29724"/>
                  </a:lnTo>
                  <a:lnTo>
                    <a:pt x="29974" y="31098"/>
                  </a:lnTo>
                  <a:lnTo>
                    <a:pt x="28600" y="32222"/>
                  </a:lnTo>
                  <a:lnTo>
                    <a:pt x="26977" y="33221"/>
                  </a:lnTo>
                  <a:lnTo>
                    <a:pt x="25353" y="34095"/>
                  </a:lnTo>
                  <a:lnTo>
                    <a:pt x="23605" y="34720"/>
                  </a:lnTo>
                  <a:lnTo>
                    <a:pt x="23605" y="34470"/>
                  </a:lnTo>
                  <a:lnTo>
                    <a:pt x="23605" y="33596"/>
                  </a:lnTo>
                  <a:lnTo>
                    <a:pt x="23730" y="32597"/>
                  </a:lnTo>
                  <a:lnTo>
                    <a:pt x="23979" y="31722"/>
                  </a:lnTo>
                  <a:lnTo>
                    <a:pt x="24354" y="30848"/>
                  </a:lnTo>
                  <a:lnTo>
                    <a:pt x="24729" y="29974"/>
                  </a:lnTo>
                  <a:lnTo>
                    <a:pt x="25228" y="29225"/>
                  </a:lnTo>
                  <a:lnTo>
                    <a:pt x="25728" y="28475"/>
                  </a:lnTo>
                  <a:lnTo>
                    <a:pt x="26352" y="27851"/>
                  </a:lnTo>
                  <a:lnTo>
                    <a:pt x="26977" y="27226"/>
                  </a:lnTo>
                  <a:lnTo>
                    <a:pt x="27726" y="26602"/>
                  </a:lnTo>
                  <a:lnTo>
                    <a:pt x="28600" y="26227"/>
                  </a:lnTo>
                  <a:lnTo>
                    <a:pt x="29350" y="25728"/>
                  </a:lnTo>
                  <a:lnTo>
                    <a:pt x="30224" y="25478"/>
                  </a:lnTo>
                  <a:lnTo>
                    <a:pt x="31098" y="25228"/>
                  </a:lnTo>
                  <a:lnTo>
                    <a:pt x="32097" y="25103"/>
                  </a:lnTo>
                  <a:lnTo>
                    <a:pt x="33096" y="24978"/>
                  </a:lnTo>
                  <a:close/>
                  <a:moveTo>
                    <a:pt x="35345" y="19109"/>
                  </a:moveTo>
                  <a:lnTo>
                    <a:pt x="35220" y="20607"/>
                  </a:lnTo>
                  <a:lnTo>
                    <a:pt x="35095" y="22106"/>
                  </a:lnTo>
                  <a:lnTo>
                    <a:pt x="31848" y="22106"/>
                  </a:lnTo>
                  <a:lnTo>
                    <a:pt x="30599" y="22356"/>
                  </a:lnTo>
                  <a:lnTo>
                    <a:pt x="29350" y="22606"/>
                  </a:lnTo>
                  <a:lnTo>
                    <a:pt x="28226" y="23105"/>
                  </a:lnTo>
                  <a:lnTo>
                    <a:pt x="27102" y="23605"/>
                  </a:lnTo>
                  <a:lnTo>
                    <a:pt x="26103" y="24229"/>
                  </a:lnTo>
                  <a:lnTo>
                    <a:pt x="25103" y="24978"/>
                  </a:lnTo>
                  <a:lnTo>
                    <a:pt x="24229" y="25728"/>
                  </a:lnTo>
                  <a:lnTo>
                    <a:pt x="23480" y="26602"/>
                  </a:lnTo>
                  <a:lnTo>
                    <a:pt x="22731" y="27601"/>
                  </a:lnTo>
                  <a:lnTo>
                    <a:pt x="22106" y="28600"/>
                  </a:lnTo>
                  <a:lnTo>
                    <a:pt x="21607" y="29724"/>
                  </a:lnTo>
                  <a:lnTo>
                    <a:pt x="21232" y="30848"/>
                  </a:lnTo>
                  <a:lnTo>
                    <a:pt x="20857" y="31972"/>
                  </a:lnTo>
                  <a:lnTo>
                    <a:pt x="20732" y="33221"/>
                  </a:lnTo>
                  <a:lnTo>
                    <a:pt x="20607" y="34470"/>
                  </a:lnTo>
                  <a:lnTo>
                    <a:pt x="20607" y="35219"/>
                  </a:lnTo>
                  <a:lnTo>
                    <a:pt x="19109" y="35344"/>
                  </a:lnTo>
                  <a:lnTo>
                    <a:pt x="17735" y="35219"/>
                  </a:lnTo>
                  <a:lnTo>
                    <a:pt x="17735" y="34470"/>
                  </a:lnTo>
                  <a:lnTo>
                    <a:pt x="17610" y="33221"/>
                  </a:lnTo>
                  <a:lnTo>
                    <a:pt x="17485" y="31972"/>
                  </a:lnTo>
                  <a:lnTo>
                    <a:pt x="17110" y="30848"/>
                  </a:lnTo>
                  <a:lnTo>
                    <a:pt x="16736" y="29724"/>
                  </a:lnTo>
                  <a:lnTo>
                    <a:pt x="16236" y="28600"/>
                  </a:lnTo>
                  <a:lnTo>
                    <a:pt x="15612" y="27601"/>
                  </a:lnTo>
                  <a:lnTo>
                    <a:pt x="14862" y="26602"/>
                  </a:lnTo>
                  <a:lnTo>
                    <a:pt x="13988" y="25728"/>
                  </a:lnTo>
                  <a:lnTo>
                    <a:pt x="13114" y="24978"/>
                  </a:lnTo>
                  <a:lnTo>
                    <a:pt x="12240" y="24229"/>
                  </a:lnTo>
                  <a:lnTo>
                    <a:pt x="11116" y="23605"/>
                  </a:lnTo>
                  <a:lnTo>
                    <a:pt x="10117" y="23105"/>
                  </a:lnTo>
                  <a:lnTo>
                    <a:pt x="8993" y="22606"/>
                  </a:lnTo>
                  <a:lnTo>
                    <a:pt x="7744" y="22356"/>
                  </a:lnTo>
                  <a:lnTo>
                    <a:pt x="6495" y="22106"/>
                  </a:lnTo>
                  <a:lnTo>
                    <a:pt x="3248" y="22106"/>
                  </a:lnTo>
                  <a:lnTo>
                    <a:pt x="3123" y="20607"/>
                  </a:lnTo>
                  <a:lnTo>
                    <a:pt x="2998" y="19109"/>
                  </a:lnTo>
                  <a:close/>
                  <a:moveTo>
                    <a:pt x="19109" y="1"/>
                  </a:move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19109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450050" y="2493725"/>
              <a:ext cx="796200" cy="331000"/>
            </a:xfrm>
            <a:custGeom>
              <a:avLst/>
              <a:gdLst/>
              <a:ahLst/>
              <a:cxnLst/>
              <a:rect l="l" t="t" r="r" b="b"/>
              <a:pathLst>
                <a:path w="31848" h="13240" fill="none" extrusionOk="0">
                  <a:moveTo>
                    <a:pt x="15862" y="1"/>
                  </a:moveTo>
                  <a:lnTo>
                    <a:pt x="15862" y="1"/>
                  </a:lnTo>
                  <a:lnTo>
                    <a:pt x="17360" y="1"/>
                  </a:lnTo>
                  <a:lnTo>
                    <a:pt x="18859" y="251"/>
                  </a:lnTo>
                  <a:lnTo>
                    <a:pt x="20233" y="500"/>
                  </a:lnTo>
                  <a:lnTo>
                    <a:pt x="21482" y="1000"/>
                  </a:lnTo>
                  <a:lnTo>
                    <a:pt x="22856" y="1500"/>
                  </a:lnTo>
                  <a:lnTo>
                    <a:pt x="24105" y="2124"/>
                  </a:lnTo>
                  <a:lnTo>
                    <a:pt x="25229" y="2873"/>
                  </a:lnTo>
                  <a:lnTo>
                    <a:pt x="26353" y="3748"/>
                  </a:lnTo>
                  <a:lnTo>
                    <a:pt x="27352" y="4747"/>
                  </a:lnTo>
                  <a:lnTo>
                    <a:pt x="28226" y="5746"/>
                  </a:lnTo>
                  <a:lnTo>
                    <a:pt x="29100" y="6870"/>
                  </a:lnTo>
                  <a:lnTo>
                    <a:pt x="29849" y="7994"/>
                  </a:lnTo>
                  <a:lnTo>
                    <a:pt x="30474" y="9243"/>
                  </a:lnTo>
                  <a:lnTo>
                    <a:pt x="31098" y="10492"/>
                  </a:lnTo>
                  <a:lnTo>
                    <a:pt x="31473" y="11865"/>
                  </a:lnTo>
                  <a:lnTo>
                    <a:pt x="31848" y="13239"/>
                  </a:lnTo>
                  <a:lnTo>
                    <a:pt x="1" y="13239"/>
                  </a:lnTo>
                  <a:lnTo>
                    <a:pt x="1" y="13239"/>
                  </a:lnTo>
                  <a:lnTo>
                    <a:pt x="375" y="11865"/>
                  </a:lnTo>
                  <a:lnTo>
                    <a:pt x="750" y="10492"/>
                  </a:lnTo>
                  <a:lnTo>
                    <a:pt x="1374" y="9243"/>
                  </a:lnTo>
                  <a:lnTo>
                    <a:pt x="1999" y="7994"/>
                  </a:lnTo>
                  <a:lnTo>
                    <a:pt x="2748" y="6870"/>
                  </a:lnTo>
                  <a:lnTo>
                    <a:pt x="3622" y="5746"/>
                  </a:lnTo>
                  <a:lnTo>
                    <a:pt x="4497" y="4747"/>
                  </a:lnTo>
                  <a:lnTo>
                    <a:pt x="5496" y="3748"/>
                  </a:lnTo>
                  <a:lnTo>
                    <a:pt x="6620" y="2873"/>
                  </a:lnTo>
                  <a:lnTo>
                    <a:pt x="7744" y="2124"/>
                  </a:lnTo>
                  <a:lnTo>
                    <a:pt x="8993" y="1500"/>
                  </a:lnTo>
                  <a:lnTo>
                    <a:pt x="10242" y="1000"/>
                  </a:lnTo>
                  <a:lnTo>
                    <a:pt x="11615" y="500"/>
                  </a:lnTo>
                  <a:lnTo>
                    <a:pt x="12989" y="251"/>
                  </a:lnTo>
                  <a:lnTo>
                    <a:pt x="14488" y="1"/>
                  </a:lnTo>
                  <a:lnTo>
                    <a:pt x="15862" y="1"/>
                  </a:lnTo>
                  <a:lnTo>
                    <a:pt x="1586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471900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0"/>
                  </a:moveTo>
                  <a:lnTo>
                    <a:pt x="1125" y="0"/>
                  </a:lnTo>
                  <a:lnTo>
                    <a:pt x="1125" y="0"/>
                  </a:lnTo>
                  <a:lnTo>
                    <a:pt x="2124" y="125"/>
                  </a:lnTo>
                  <a:lnTo>
                    <a:pt x="2998" y="250"/>
                  </a:lnTo>
                  <a:lnTo>
                    <a:pt x="3997" y="500"/>
                  </a:lnTo>
                  <a:lnTo>
                    <a:pt x="4872" y="750"/>
                  </a:lnTo>
                  <a:lnTo>
                    <a:pt x="5621" y="1249"/>
                  </a:lnTo>
                  <a:lnTo>
                    <a:pt x="6495" y="1624"/>
                  </a:lnTo>
                  <a:lnTo>
                    <a:pt x="7120" y="2248"/>
                  </a:lnTo>
                  <a:lnTo>
                    <a:pt x="7869" y="2873"/>
                  </a:lnTo>
                  <a:lnTo>
                    <a:pt x="8493" y="3497"/>
                  </a:lnTo>
                  <a:lnTo>
                    <a:pt x="8993" y="4247"/>
                  </a:lnTo>
                  <a:lnTo>
                    <a:pt x="9493" y="4996"/>
                  </a:lnTo>
                  <a:lnTo>
                    <a:pt x="9867" y="5870"/>
                  </a:lnTo>
                  <a:lnTo>
                    <a:pt x="10242" y="6744"/>
                  </a:lnTo>
                  <a:lnTo>
                    <a:pt x="10492" y="7619"/>
                  </a:lnTo>
                  <a:lnTo>
                    <a:pt x="10617" y="8618"/>
                  </a:lnTo>
                  <a:lnTo>
                    <a:pt x="10617" y="9492"/>
                  </a:lnTo>
                  <a:lnTo>
                    <a:pt x="10617" y="9742"/>
                  </a:lnTo>
                  <a:lnTo>
                    <a:pt x="10617" y="9742"/>
                  </a:lnTo>
                  <a:lnTo>
                    <a:pt x="8868" y="9117"/>
                  </a:lnTo>
                  <a:lnTo>
                    <a:pt x="7120" y="8243"/>
                  </a:lnTo>
                  <a:lnTo>
                    <a:pt x="5621" y="7244"/>
                  </a:lnTo>
                  <a:lnTo>
                    <a:pt x="4122" y="6120"/>
                  </a:lnTo>
                  <a:lnTo>
                    <a:pt x="2873" y="4746"/>
                  </a:lnTo>
                  <a:lnTo>
                    <a:pt x="1749" y="3372"/>
                  </a:lnTo>
                  <a:lnTo>
                    <a:pt x="750" y="174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958975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9742"/>
                  </a:moveTo>
                  <a:lnTo>
                    <a:pt x="1" y="9492"/>
                  </a:lnTo>
                  <a:lnTo>
                    <a:pt x="1" y="9492"/>
                  </a:lnTo>
                  <a:lnTo>
                    <a:pt x="1" y="8618"/>
                  </a:lnTo>
                  <a:lnTo>
                    <a:pt x="126" y="7619"/>
                  </a:lnTo>
                  <a:lnTo>
                    <a:pt x="375" y="6744"/>
                  </a:lnTo>
                  <a:lnTo>
                    <a:pt x="750" y="5870"/>
                  </a:lnTo>
                  <a:lnTo>
                    <a:pt x="1125" y="4996"/>
                  </a:lnTo>
                  <a:lnTo>
                    <a:pt x="1624" y="4247"/>
                  </a:lnTo>
                  <a:lnTo>
                    <a:pt x="2124" y="3497"/>
                  </a:lnTo>
                  <a:lnTo>
                    <a:pt x="2748" y="2873"/>
                  </a:lnTo>
                  <a:lnTo>
                    <a:pt x="3373" y="2248"/>
                  </a:lnTo>
                  <a:lnTo>
                    <a:pt x="4122" y="1624"/>
                  </a:lnTo>
                  <a:lnTo>
                    <a:pt x="4996" y="1249"/>
                  </a:lnTo>
                  <a:lnTo>
                    <a:pt x="5746" y="750"/>
                  </a:lnTo>
                  <a:lnTo>
                    <a:pt x="6620" y="500"/>
                  </a:lnTo>
                  <a:lnTo>
                    <a:pt x="7494" y="250"/>
                  </a:lnTo>
                  <a:lnTo>
                    <a:pt x="8493" y="125"/>
                  </a:lnTo>
                  <a:lnTo>
                    <a:pt x="9492" y="0"/>
                  </a:lnTo>
                  <a:lnTo>
                    <a:pt x="10617" y="0"/>
                  </a:lnTo>
                  <a:lnTo>
                    <a:pt x="10617" y="0"/>
                  </a:lnTo>
                  <a:lnTo>
                    <a:pt x="9867" y="1749"/>
                  </a:lnTo>
                  <a:lnTo>
                    <a:pt x="8868" y="3372"/>
                  </a:lnTo>
                  <a:lnTo>
                    <a:pt x="7744" y="4746"/>
                  </a:lnTo>
                  <a:lnTo>
                    <a:pt x="6370" y="6120"/>
                  </a:lnTo>
                  <a:lnTo>
                    <a:pt x="4996" y="7244"/>
                  </a:lnTo>
                  <a:lnTo>
                    <a:pt x="3373" y="8243"/>
                  </a:lnTo>
                  <a:lnTo>
                    <a:pt x="1749" y="9117"/>
                  </a:lnTo>
                  <a:lnTo>
                    <a:pt x="1" y="9742"/>
                  </a:lnTo>
                  <a:lnTo>
                    <a:pt x="1" y="97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443800" y="2896500"/>
              <a:ext cx="808700" cy="405925"/>
            </a:xfrm>
            <a:custGeom>
              <a:avLst/>
              <a:gdLst/>
              <a:ahLst/>
              <a:cxnLst/>
              <a:rect l="l" t="t" r="r" b="b"/>
              <a:pathLst>
                <a:path w="32348" h="16237" fill="none" extrusionOk="0">
                  <a:moveTo>
                    <a:pt x="32098" y="2998"/>
                  </a:moveTo>
                  <a:lnTo>
                    <a:pt x="30099" y="2998"/>
                  </a:lnTo>
                  <a:lnTo>
                    <a:pt x="30099" y="2998"/>
                  </a:lnTo>
                  <a:lnTo>
                    <a:pt x="28851" y="2998"/>
                  </a:lnTo>
                  <a:lnTo>
                    <a:pt x="27602" y="3248"/>
                  </a:lnTo>
                  <a:lnTo>
                    <a:pt x="26353" y="3498"/>
                  </a:lnTo>
                  <a:lnTo>
                    <a:pt x="25229" y="3997"/>
                  </a:lnTo>
                  <a:lnTo>
                    <a:pt x="24105" y="4497"/>
                  </a:lnTo>
                  <a:lnTo>
                    <a:pt x="23106" y="5121"/>
                  </a:lnTo>
                  <a:lnTo>
                    <a:pt x="22106" y="5870"/>
                  </a:lnTo>
                  <a:lnTo>
                    <a:pt x="21232" y="6620"/>
                  </a:lnTo>
                  <a:lnTo>
                    <a:pt x="20483" y="7494"/>
                  </a:lnTo>
                  <a:lnTo>
                    <a:pt x="19734" y="8493"/>
                  </a:lnTo>
                  <a:lnTo>
                    <a:pt x="19109" y="9492"/>
                  </a:lnTo>
                  <a:lnTo>
                    <a:pt x="18610" y="10616"/>
                  </a:lnTo>
                  <a:lnTo>
                    <a:pt x="18235" y="11740"/>
                  </a:lnTo>
                  <a:lnTo>
                    <a:pt x="17860" y="12864"/>
                  </a:lnTo>
                  <a:lnTo>
                    <a:pt x="17735" y="14113"/>
                  </a:lnTo>
                  <a:lnTo>
                    <a:pt x="17610" y="15362"/>
                  </a:lnTo>
                  <a:lnTo>
                    <a:pt x="17610" y="16111"/>
                  </a:lnTo>
                  <a:lnTo>
                    <a:pt x="17610" y="16111"/>
                  </a:lnTo>
                  <a:lnTo>
                    <a:pt x="16112" y="16236"/>
                  </a:lnTo>
                  <a:lnTo>
                    <a:pt x="14738" y="16111"/>
                  </a:lnTo>
                  <a:lnTo>
                    <a:pt x="14738" y="15362"/>
                  </a:lnTo>
                  <a:lnTo>
                    <a:pt x="14738" y="15362"/>
                  </a:lnTo>
                  <a:lnTo>
                    <a:pt x="14613" y="14113"/>
                  </a:lnTo>
                  <a:lnTo>
                    <a:pt x="14488" y="12864"/>
                  </a:lnTo>
                  <a:lnTo>
                    <a:pt x="14113" y="11740"/>
                  </a:lnTo>
                  <a:lnTo>
                    <a:pt x="13739" y="10616"/>
                  </a:lnTo>
                  <a:lnTo>
                    <a:pt x="13239" y="9492"/>
                  </a:lnTo>
                  <a:lnTo>
                    <a:pt x="12615" y="8493"/>
                  </a:lnTo>
                  <a:lnTo>
                    <a:pt x="11865" y="7494"/>
                  </a:lnTo>
                  <a:lnTo>
                    <a:pt x="10991" y="6620"/>
                  </a:lnTo>
                  <a:lnTo>
                    <a:pt x="10117" y="5870"/>
                  </a:lnTo>
                  <a:lnTo>
                    <a:pt x="9243" y="5121"/>
                  </a:lnTo>
                  <a:lnTo>
                    <a:pt x="8119" y="4497"/>
                  </a:lnTo>
                  <a:lnTo>
                    <a:pt x="7120" y="3997"/>
                  </a:lnTo>
                  <a:lnTo>
                    <a:pt x="5996" y="3498"/>
                  </a:lnTo>
                  <a:lnTo>
                    <a:pt x="4747" y="3248"/>
                  </a:lnTo>
                  <a:lnTo>
                    <a:pt x="3498" y="2998"/>
                  </a:lnTo>
                  <a:lnTo>
                    <a:pt x="2249" y="2998"/>
                  </a:lnTo>
                  <a:lnTo>
                    <a:pt x="251" y="2998"/>
                  </a:lnTo>
                  <a:lnTo>
                    <a:pt x="251" y="2998"/>
                  </a:lnTo>
                  <a:lnTo>
                    <a:pt x="126" y="1499"/>
                  </a:lnTo>
                  <a:lnTo>
                    <a:pt x="1" y="1"/>
                  </a:lnTo>
                  <a:lnTo>
                    <a:pt x="32348" y="1"/>
                  </a:lnTo>
                  <a:lnTo>
                    <a:pt x="32348" y="1"/>
                  </a:lnTo>
                  <a:lnTo>
                    <a:pt x="32223" y="1499"/>
                  </a:lnTo>
                  <a:lnTo>
                    <a:pt x="32098" y="2998"/>
                  </a:lnTo>
                  <a:lnTo>
                    <a:pt x="32098" y="299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5246225" y="2971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12225" y="2971425"/>
              <a:ext cx="71850" cy="71850"/>
            </a:xfrm>
            <a:custGeom>
              <a:avLst/>
              <a:gdLst/>
              <a:ahLst/>
              <a:cxnLst/>
              <a:rect l="l" t="t" r="r" b="b"/>
              <a:pathLst>
                <a:path w="2874" h="2874" extrusionOk="0">
                  <a:moveTo>
                    <a:pt x="1" y="1"/>
                  </a:moveTo>
                  <a:lnTo>
                    <a:pt x="1" y="2873"/>
                  </a:lnTo>
                  <a:lnTo>
                    <a:pt x="2873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1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 Condense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6646300" y="38718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 rot="-5400000">
            <a:off x="7471258" y="-885360"/>
            <a:ext cx="1905485" cy="1900679"/>
            <a:chOff x="6132950" y="2234600"/>
            <a:chExt cx="1248925" cy="1245775"/>
          </a:xfrm>
        </p:grpSpPr>
        <p:sp>
          <p:nvSpPr>
            <p:cNvPr id="20" name="Google Shape;20;p4"/>
            <p:cNvSpPr/>
            <p:nvPr/>
          </p:nvSpPr>
          <p:spPr>
            <a:xfrm>
              <a:off x="6132950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extrusionOk="0">
                  <a:moveTo>
                    <a:pt x="27102" y="3122"/>
                  </a:moveTo>
                  <a:lnTo>
                    <a:pt x="28975" y="3372"/>
                  </a:lnTo>
                  <a:lnTo>
                    <a:pt x="30974" y="3872"/>
                  </a:lnTo>
                  <a:lnTo>
                    <a:pt x="32972" y="4496"/>
                  </a:lnTo>
                  <a:lnTo>
                    <a:pt x="34720" y="5245"/>
                  </a:lnTo>
                  <a:lnTo>
                    <a:pt x="36594" y="6120"/>
                  </a:lnTo>
                  <a:lnTo>
                    <a:pt x="38217" y="7244"/>
                  </a:lnTo>
                  <a:lnTo>
                    <a:pt x="39841" y="8617"/>
                  </a:lnTo>
                  <a:lnTo>
                    <a:pt x="41340" y="9991"/>
                  </a:lnTo>
                  <a:lnTo>
                    <a:pt x="42713" y="11615"/>
                  </a:lnTo>
                  <a:lnTo>
                    <a:pt x="43837" y="13488"/>
                  </a:lnTo>
                  <a:lnTo>
                    <a:pt x="44836" y="15361"/>
                  </a:lnTo>
                  <a:lnTo>
                    <a:pt x="45711" y="17609"/>
                  </a:lnTo>
                  <a:lnTo>
                    <a:pt x="46335" y="19857"/>
                  </a:lnTo>
                  <a:lnTo>
                    <a:pt x="46835" y="22355"/>
                  </a:lnTo>
                  <a:lnTo>
                    <a:pt x="47085" y="24978"/>
                  </a:lnTo>
                  <a:lnTo>
                    <a:pt x="46960" y="27226"/>
                  </a:lnTo>
                  <a:lnTo>
                    <a:pt x="46585" y="29474"/>
                  </a:lnTo>
                  <a:lnTo>
                    <a:pt x="46085" y="31597"/>
                  </a:lnTo>
                  <a:lnTo>
                    <a:pt x="45336" y="33595"/>
                  </a:lnTo>
                  <a:lnTo>
                    <a:pt x="44462" y="35469"/>
                  </a:lnTo>
                  <a:lnTo>
                    <a:pt x="43338" y="37342"/>
                  </a:lnTo>
                  <a:lnTo>
                    <a:pt x="42089" y="38966"/>
                  </a:lnTo>
                  <a:lnTo>
                    <a:pt x="40590" y="40589"/>
                  </a:lnTo>
                  <a:lnTo>
                    <a:pt x="39092" y="41963"/>
                  </a:lnTo>
                  <a:lnTo>
                    <a:pt x="37343" y="43337"/>
                  </a:lnTo>
                  <a:lnTo>
                    <a:pt x="35470" y="44336"/>
                  </a:lnTo>
                  <a:lnTo>
                    <a:pt x="33596" y="45335"/>
                  </a:lnTo>
                  <a:lnTo>
                    <a:pt x="31598" y="46084"/>
                  </a:lnTo>
                  <a:lnTo>
                    <a:pt x="29475" y="46584"/>
                  </a:lnTo>
                  <a:lnTo>
                    <a:pt x="27227" y="46958"/>
                  </a:lnTo>
                  <a:lnTo>
                    <a:pt x="24979" y="47083"/>
                  </a:lnTo>
                  <a:lnTo>
                    <a:pt x="22731" y="46958"/>
                  </a:lnTo>
                  <a:lnTo>
                    <a:pt x="20608" y="46584"/>
                  </a:lnTo>
                  <a:lnTo>
                    <a:pt x="18485" y="46084"/>
                  </a:lnTo>
                  <a:lnTo>
                    <a:pt x="16486" y="45335"/>
                  </a:lnTo>
                  <a:lnTo>
                    <a:pt x="14488" y="44336"/>
                  </a:lnTo>
                  <a:lnTo>
                    <a:pt x="12740" y="43337"/>
                  </a:lnTo>
                  <a:lnTo>
                    <a:pt x="10991" y="41963"/>
                  </a:lnTo>
                  <a:lnTo>
                    <a:pt x="9492" y="40589"/>
                  </a:lnTo>
                  <a:lnTo>
                    <a:pt x="7994" y="38966"/>
                  </a:lnTo>
                  <a:lnTo>
                    <a:pt x="6745" y="37342"/>
                  </a:lnTo>
                  <a:lnTo>
                    <a:pt x="5621" y="35469"/>
                  </a:lnTo>
                  <a:lnTo>
                    <a:pt x="4747" y="33595"/>
                  </a:lnTo>
                  <a:lnTo>
                    <a:pt x="3997" y="31597"/>
                  </a:lnTo>
                  <a:lnTo>
                    <a:pt x="3498" y="29474"/>
                  </a:lnTo>
                  <a:lnTo>
                    <a:pt x="3123" y="27226"/>
                  </a:lnTo>
                  <a:lnTo>
                    <a:pt x="2998" y="24978"/>
                  </a:lnTo>
                  <a:lnTo>
                    <a:pt x="3248" y="22355"/>
                  </a:lnTo>
                  <a:lnTo>
                    <a:pt x="3623" y="19857"/>
                  </a:lnTo>
                  <a:lnTo>
                    <a:pt x="4372" y="17609"/>
                  </a:lnTo>
                  <a:lnTo>
                    <a:pt x="5246" y="15361"/>
                  </a:lnTo>
                  <a:lnTo>
                    <a:pt x="6245" y="13488"/>
                  </a:lnTo>
                  <a:lnTo>
                    <a:pt x="7369" y="11615"/>
                  </a:lnTo>
                  <a:lnTo>
                    <a:pt x="8743" y="9991"/>
                  </a:lnTo>
                  <a:lnTo>
                    <a:pt x="10242" y="8617"/>
                  </a:lnTo>
                  <a:lnTo>
                    <a:pt x="11865" y="7244"/>
                  </a:lnTo>
                  <a:lnTo>
                    <a:pt x="13489" y="6120"/>
                  </a:lnTo>
                  <a:lnTo>
                    <a:pt x="15237" y="5245"/>
                  </a:lnTo>
                  <a:lnTo>
                    <a:pt x="17111" y="4496"/>
                  </a:lnTo>
                  <a:lnTo>
                    <a:pt x="19109" y="3872"/>
                  </a:lnTo>
                  <a:lnTo>
                    <a:pt x="20982" y="3372"/>
                  </a:lnTo>
                  <a:lnTo>
                    <a:pt x="22981" y="3122"/>
                  </a:lnTo>
                  <a:close/>
                  <a:moveTo>
                    <a:pt x="24979" y="0"/>
                  </a:moveTo>
                  <a:lnTo>
                    <a:pt x="22481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6" y="4246"/>
                  </a:lnTo>
                  <a:lnTo>
                    <a:pt x="9118" y="5745"/>
                  </a:lnTo>
                  <a:lnTo>
                    <a:pt x="7369" y="7369"/>
                  </a:lnTo>
                  <a:lnTo>
                    <a:pt x="5746" y="9117"/>
                  </a:lnTo>
                  <a:lnTo>
                    <a:pt x="4372" y="10990"/>
                  </a:lnTo>
                  <a:lnTo>
                    <a:pt x="3123" y="13113"/>
                  </a:lnTo>
                  <a:lnTo>
                    <a:pt x="1999" y="15237"/>
                  </a:lnTo>
                  <a:lnTo>
                    <a:pt x="1125" y="17609"/>
                  </a:lnTo>
                  <a:lnTo>
                    <a:pt x="500" y="19982"/>
                  </a:lnTo>
                  <a:lnTo>
                    <a:pt x="126" y="22480"/>
                  </a:lnTo>
                  <a:lnTo>
                    <a:pt x="1" y="24978"/>
                  </a:lnTo>
                  <a:lnTo>
                    <a:pt x="250" y="27975"/>
                  </a:lnTo>
                  <a:lnTo>
                    <a:pt x="875" y="30848"/>
                  </a:lnTo>
                  <a:lnTo>
                    <a:pt x="1499" y="33470"/>
                  </a:lnTo>
                  <a:lnTo>
                    <a:pt x="2499" y="35843"/>
                  </a:lnTo>
                  <a:lnTo>
                    <a:pt x="3623" y="38091"/>
                  </a:lnTo>
                  <a:lnTo>
                    <a:pt x="4996" y="40214"/>
                  </a:lnTo>
                  <a:lnTo>
                    <a:pt x="6495" y="41963"/>
                  </a:lnTo>
                  <a:lnTo>
                    <a:pt x="8244" y="43586"/>
                  </a:lnTo>
                  <a:lnTo>
                    <a:pt x="9992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2" y="48332"/>
                  </a:lnTo>
                  <a:lnTo>
                    <a:pt x="18235" y="48957"/>
                  </a:lnTo>
                  <a:lnTo>
                    <a:pt x="20483" y="49456"/>
                  </a:lnTo>
                  <a:lnTo>
                    <a:pt x="22731" y="49706"/>
                  </a:lnTo>
                  <a:lnTo>
                    <a:pt x="24979" y="49831"/>
                  </a:lnTo>
                  <a:lnTo>
                    <a:pt x="27352" y="49706"/>
                  </a:lnTo>
                  <a:lnTo>
                    <a:pt x="29600" y="49456"/>
                  </a:lnTo>
                  <a:lnTo>
                    <a:pt x="31848" y="48957"/>
                  </a:lnTo>
                  <a:lnTo>
                    <a:pt x="33971" y="48332"/>
                  </a:lnTo>
                  <a:lnTo>
                    <a:pt x="36094" y="47458"/>
                  </a:lnTo>
                  <a:lnTo>
                    <a:pt x="38092" y="46334"/>
                  </a:lnTo>
                  <a:lnTo>
                    <a:pt x="40091" y="45085"/>
                  </a:lnTo>
                  <a:lnTo>
                    <a:pt x="41839" y="43586"/>
                  </a:lnTo>
                  <a:lnTo>
                    <a:pt x="43463" y="41963"/>
                  </a:lnTo>
                  <a:lnTo>
                    <a:pt x="45086" y="40090"/>
                  </a:lnTo>
                  <a:lnTo>
                    <a:pt x="46335" y="38091"/>
                  </a:lnTo>
                  <a:lnTo>
                    <a:pt x="47584" y="35843"/>
                  </a:lnTo>
                  <a:lnTo>
                    <a:pt x="48458" y="33470"/>
                  </a:lnTo>
                  <a:lnTo>
                    <a:pt x="49208" y="30848"/>
                  </a:lnTo>
                  <a:lnTo>
                    <a:pt x="49707" y="27975"/>
                  </a:lnTo>
                  <a:lnTo>
                    <a:pt x="49957" y="24978"/>
                  </a:lnTo>
                  <a:lnTo>
                    <a:pt x="49832" y="22480"/>
                  </a:lnTo>
                  <a:lnTo>
                    <a:pt x="49457" y="19982"/>
                  </a:lnTo>
                  <a:lnTo>
                    <a:pt x="48833" y="17609"/>
                  </a:lnTo>
                  <a:lnTo>
                    <a:pt x="48084" y="15237"/>
                  </a:lnTo>
                  <a:lnTo>
                    <a:pt x="46960" y="13113"/>
                  </a:lnTo>
                  <a:lnTo>
                    <a:pt x="45711" y="10990"/>
                  </a:lnTo>
                  <a:lnTo>
                    <a:pt x="44337" y="9117"/>
                  </a:lnTo>
                  <a:lnTo>
                    <a:pt x="42713" y="7369"/>
                  </a:lnTo>
                  <a:lnTo>
                    <a:pt x="40965" y="5745"/>
                  </a:lnTo>
                  <a:lnTo>
                    <a:pt x="38967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2" y="125"/>
                  </a:lnTo>
                  <a:lnTo>
                    <a:pt x="24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6132950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fill="none" extrusionOk="0">
                  <a:moveTo>
                    <a:pt x="24979" y="0"/>
                  </a:moveTo>
                  <a:lnTo>
                    <a:pt x="24979" y="0"/>
                  </a:lnTo>
                  <a:lnTo>
                    <a:pt x="22481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6" y="4246"/>
                  </a:lnTo>
                  <a:lnTo>
                    <a:pt x="9118" y="5745"/>
                  </a:lnTo>
                  <a:lnTo>
                    <a:pt x="7369" y="7369"/>
                  </a:lnTo>
                  <a:lnTo>
                    <a:pt x="5746" y="9117"/>
                  </a:lnTo>
                  <a:lnTo>
                    <a:pt x="4372" y="10990"/>
                  </a:lnTo>
                  <a:lnTo>
                    <a:pt x="3123" y="13113"/>
                  </a:lnTo>
                  <a:lnTo>
                    <a:pt x="1999" y="15237"/>
                  </a:lnTo>
                  <a:lnTo>
                    <a:pt x="1125" y="17609"/>
                  </a:lnTo>
                  <a:lnTo>
                    <a:pt x="500" y="19982"/>
                  </a:lnTo>
                  <a:lnTo>
                    <a:pt x="126" y="22480"/>
                  </a:lnTo>
                  <a:lnTo>
                    <a:pt x="1" y="24978"/>
                  </a:lnTo>
                  <a:lnTo>
                    <a:pt x="1" y="24978"/>
                  </a:lnTo>
                  <a:lnTo>
                    <a:pt x="250" y="27975"/>
                  </a:lnTo>
                  <a:lnTo>
                    <a:pt x="875" y="30848"/>
                  </a:lnTo>
                  <a:lnTo>
                    <a:pt x="1499" y="33470"/>
                  </a:lnTo>
                  <a:lnTo>
                    <a:pt x="2499" y="35843"/>
                  </a:lnTo>
                  <a:lnTo>
                    <a:pt x="3623" y="38091"/>
                  </a:lnTo>
                  <a:lnTo>
                    <a:pt x="4996" y="40214"/>
                  </a:lnTo>
                  <a:lnTo>
                    <a:pt x="6495" y="41963"/>
                  </a:lnTo>
                  <a:lnTo>
                    <a:pt x="8244" y="43586"/>
                  </a:lnTo>
                  <a:lnTo>
                    <a:pt x="9992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2" y="48332"/>
                  </a:lnTo>
                  <a:lnTo>
                    <a:pt x="18235" y="48957"/>
                  </a:lnTo>
                  <a:lnTo>
                    <a:pt x="20483" y="49456"/>
                  </a:lnTo>
                  <a:lnTo>
                    <a:pt x="22731" y="49706"/>
                  </a:lnTo>
                  <a:lnTo>
                    <a:pt x="24979" y="49831"/>
                  </a:lnTo>
                  <a:lnTo>
                    <a:pt x="27352" y="49706"/>
                  </a:lnTo>
                  <a:lnTo>
                    <a:pt x="29600" y="49456"/>
                  </a:lnTo>
                  <a:lnTo>
                    <a:pt x="31848" y="48957"/>
                  </a:lnTo>
                  <a:lnTo>
                    <a:pt x="33971" y="48332"/>
                  </a:lnTo>
                  <a:lnTo>
                    <a:pt x="36094" y="47458"/>
                  </a:lnTo>
                  <a:lnTo>
                    <a:pt x="38092" y="46334"/>
                  </a:lnTo>
                  <a:lnTo>
                    <a:pt x="40091" y="45085"/>
                  </a:lnTo>
                  <a:lnTo>
                    <a:pt x="41839" y="43586"/>
                  </a:lnTo>
                  <a:lnTo>
                    <a:pt x="43463" y="41963"/>
                  </a:lnTo>
                  <a:lnTo>
                    <a:pt x="45086" y="40090"/>
                  </a:lnTo>
                  <a:lnTo>
                    <a:pt x="46335" y="38091"/>
                  </a:lnTo>
                  <a:lnTo>
                    <a:pt x="47584" y="35843"/>
                  </a:lnTo>
                  <a:lnTo>
                    <a:pt x="48458" y="33470"/>
                  </a:lnTo>
                  <a:lnTo>
                    <a:pt x="49208" y="30848"/>
                  </a:lnTo>
                  <a:lnTo>
                    <a:pt x="49707" y="27975"/>
                  </a:lnTo>
                  <a:lnTo>
                    <a:pt x="49957" y="24978"/>
                  </a:lnTo>
                  <a:lnTo>
                    <a:pt x="49957" y="24978"/>
                  </a:lnTo>
                  <a:lnTo>
                    <a:pt x="49832" y="22480"/>
                  </a:lnTo>
                  <a:lnTo>
                    <a:pt x="49457" y="19982"/>
                  </a:lnTo>
                  <a:lnTo>
                    <a:pt x="48833" y="17609"/>
                  </a:lnTo>
                  <a:lnTo>
                    <a:pt x="48084" y="15237"/>
                  </a:lnTo>
                  <a:lnTo>
                    <a:pt x="46960" y="13113"/>
                  </a:lnTo>
                  <a:lnTo>
                    <a:pt x="45711" y="10990"/>
                  </a:lnTo>
                  <a:lnTo>
                    <a:pt x="44337" y="9117"/>
                  </a:lnTo>
                  <a:lnTo>
                    <a:pt x="42713" y="7369"/>
                  </a:lnTo>
                  <a:lnTo>
                    <a:pt x="40965" y="5745"/>
                  </a:lnTo>
                  <a:lnTo>
                    <a:pt x="38967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2" y="125"/>
                  </a:lnTo>
                  <a:lnTo>
                    <a:pt x="24979" y="0"/>
                  </a:lnTo>
                  <a:lnTo>
                    <a:pt x="2497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6207900" y="2312650"/>
              <a:ext cx="1102175" cy="1099050"/>
            </a:xfrm>
            <a:custGeom>
              <a:avLst/>
              <a:gdLst/>
              <a:ahLst/>
              <a:cxnLst/>
              <a:rect l="l" t="t" r="r" b="b"/>
              <a:pathLst>
                <a:path w="44087" h="43962" fill="none" extrusionOk="0">
                  <a:moveTo>
                    <a:pt x="21981" y="43961"/>
                  </a:moveTo>
                  <a:lnTo>
                    <a:pt x="21981" y="43961"/>
                  </a:lnTo>
                  <a:lnTo>
                    <a:pt x="19733" y="43836"/>
                  </a:lnTo>
                  <a:lnTo>
                    <a:pt x="17610" y="43462"/>
                  </a:lnTo>
                  <a:lnTo>
                    <a:pt x="15487" y="42962"/>
                  </a:lnTo>
                  <a:lnTo>
                    <a:pt x="13488" y="42213"/>
                  </a:lnTo>
                  <a:lnTo>
                    <a:pt x="11490" y="41214"/>
                  </a:lnTo>
                  <a:lnTo>
                    <a:pt x="9742" y="40215"/>
                  </a:lnTo>
                  <a:lnTo>
                    <a:pt x="7993" y="38841"/>
                  </a:lnTo>
                  <a:lnTo>
                    <a:pt x="6494" y="37467"/>
                  </a:lnTo>
                  <a:lnTo>
                    <a:pt x="4996" y="35844"/>
                  </a:lnTo>
                  <a:lnTo>
                    <a:pt x="3747" y="34220"/>
                  </a:lnTo>
                  <a:lnTo>
                    <a:pt x="2623" y="32347"/>
                  </a:lnTo>
                  <a:lnTo>
                    <a:pt x="1749" y="30473"/>
                  </a:lnTo>
                  <a:lnTo>
                    <a:pt x="999" y="28475"/>
                  </a:lnTo>
                  <a:lnTo>
                    <a:pt x="500" y="26352"/>
                  </a:lnTo>
                  <a:lnTo>
                    <a:pt x="125" y="24104"/>
                  </a:lnTo>
                  <a:lnTo>
                    <a:pt x="0" y="21856"/>
                  </a:lnTo>
                  <a:lnTo>
                    <a:pt x="0" y="21856"/>
                  </a:lnTo>
                  <a:lnTo>
                    <a:pt x="250" y="19233"/>
                  </a:lnTo>
                  <a:lnTo>
                    <a:pt x="625" y="16735"/>
                  </a:lnTo>
                  <a:lnTo>
                    <a:pt x="1374" y="14487"/>
                  </a:lnTo>
                  <a:lnTo>
                    <a:pt x="2248" y="12239"/>
                  </a:lnTo>
                  <a:lnTo>
                    <a:pt x="3247" y="10366"/>
                  </a:lnTo>
                  <a:lnTo>
                    <a:pt x="4371" y="8493"/>
                  </a:lnTo>
                  <a:lnTo>
                    <a:pt x="5745" y="6869"/>
                  </a:lnTo>
                  <a:lnTo>
                    <a:pt x="7244" y="5495"/>
                  </a:lnTo>
                  <a:lnTo>
                    <a:pt x="8867" y="4122"/>
                  </a:lnTo>
                  <a:lnTo>
                    <a:pt x="10491" y="2998"/>
                  </a:lnTo>
                  <a:lnTo>
                    <a:pt x="12239" y="2123"/>
                  </a:lnTo>
                  <a:lnTo>
                    <a:pt x="14113" y="1374"/>
                  </a:lnTo>
                  <a:lnTo>
                    <a:pt x="16111" y="750"/>
                  </a:lnTo>
                  <a:lnTo>
                    <a:pt x="17984" y="250"/>
                  </a:lnTo>
                  <a:lnTo>
                    <a:pt x="19983" y="0"/>
                  </a:lnTo>
                  <a:lnTo>
                    <a:pt x="21981" y="0"/>
                  </a:lnTo>
                  <a:lnTo>
                    <a:pt x="24104" y="0"/>
                  </a:lnTo>
                  <a:lnTo>
                    <a:pt x="25977" y="250"/>
                  </a:lnTo>
                  <a:lnTo>
                    <a:pt x="27976" y="750"/>
                  </a:lnTo>
                  <a:lnTo>
                    <a:pt x="29974" y="1374"/>
                  </a:lnTo>
                  <a:lnTo>
                    <a:pt x="31722" y="2123"/>
                  </a:lnTo>
                  <a:lnTo>
                    <a:pt x="33596" y="2998"/>
                  </a:lnTo>
                  <a:lnTo>
                    <a:pt x="35219" y="4122"/>
                  </a:lnTo>
                  <a:lnTo>
                    <a:pt x="36843" y="5495"/>
                  </a:lnTo>
                  <a:lnTo>
                    <a:pt x="38342" y="6869"/>
                  </a:lnTo>
                  <a:lnTo>
                    <a:pt x="39715" y="8493"/>
                  </a:lnTo>
                  <a:lnTo>
                    <a:pt x="40839" y="10366"/>
                  </a:lnTo>
                  <a:lnTo>
                    <a:pt x="41838" y="12239"/>
                  </a:lnTo>
                  <a:lnTo>
                    <a:pt x="42713" y="14487"/>
                  </a:lnTo>
                  <a:lnTo>
                    <a:pt x="43337" y="16735"/>
                  </a:lnTo>
                  <a:lnTo>
                    <a:pt x="43837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2" y="24104"/>
                  </a:lnTo>
                  <a:lnTo>
                    <a:pt x="43587" y="26352"/>
                  </a:lnTo>
                  <a:lnTo>
                    <a:pt x="43087" y="28475"/>
                  </a:lnTo>
                  <a:lnTo>
                    <a:pt x="42338" y="30473"/>
                  </a:lnTo>
                  <a:lnTo>
                    <a:pt x="41464" y="32347"/>
                  </a:lnTo>
                  <a:lnTo>
                    <a:pt x="40340" y="34220"/>
                  </a:lnTo>
                  <a:lnTo>
                    <a:pt x="39091" y="35844"/>
                  </a:lnTo>
                  <a:lnTo>
                    <a:pt x="37592" y="37467"/>
                  </a:lnTo>
                  <a:lnTo>
                    <a:pt x="36094" y="38841"/>
                  </a:lnTo>
                  <a:lnTo>
                    <a:pt x="34345" y="40215"/>
                  </a:lnTo>
                  <a:lnTo>
                    <a:pt x="32472" y="41214"/>
                  </a:lnTo>
                  <a:lnTo>
                    <a:pt x="30598" y="42213"/>
                  </a:lnTo>
                  <a:lnTo>
                    <a:pt x="28600" y="42962"/>
                  </a:lnTo>
                  <a:lnTo>
                    <a:pt x="26477" y="43462"/>
                  </a:lnTo>
                  <a:lnTo>
                    <a:pt x="24229" y="43836"/>
                  </a:lnTo>
                  <a:lnTo>
                    <a:pt x="21981" y="43961"/>
                  </a:lnTo>
                  <a:lnTo>
                    <a:pt x="21981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6757400" y="341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6323425" y="2418800"/>
              <a:ext cx="764975" cy="836775"/>
            </a:xfrm>
            <a:custGeom>
              <a:avLst/>
              <a:gdLst/>
              <a:ahLst/>
              <a:cxnLst/>
              <a:rect l="l" t="t" r="r" b="b"/>
              <a:pathLst>
                <a:path w="30599" h="33471" extrusionOk="0">
                  <a:moveTo>
                    <a:pt x="11740" y="23480"/>
                  </a:moveTo>
                  <a:lnTo>
                    <a:pt x="8618" y="28226"/>
                  </a:lnTo>
                  <a:lnTo>
                    <a:pt x="5495" y="23480"/>
                  </a:lnTo>
                  <a:close/>
                  <a:moveTo>
                    <a:pt x="18359" y="2998"/>
                  </a:moveTo>
                  <a:lnTo>
                    <a:pt x="19233" y="3123"/>
                  </a:lnTo>
                  <a:lnTo>
                    <a:pt x="20232" y="3373"/>
                  </a:lnTo>
                  <a:lnTo>
                    <a:pt x="21107" y="3622"/>
                  </a:lnTo>
                  <a:lnTo>
                    <a:pt x="21981" y="3997"/>
                  </a:lnTo>
                  <a:lnTo>
                    <a:pt x="22730" y="4497"/>
                  </a:lnTo>
                  <a:lnTo>
                    <a:pt x="23604" y="4996"/>
                  </a:lnTo>
                  <a:lnTo>
                    <a:pt x="24354" y="5621"/>
                  </a:lnTo>
                  <a:lnTo>
                    <a:pt x="24978" y="6245"/>
                  </a:lnTo>
                  <a:lnTo>
                    <a:pt x="25603" y="6994"/>
                  </a:lnTo>
                  <a:lnTo>
                    <a:pt x="26227" y="7869"/>
                  </a:lnTo>
                  <a:lnTo>
                    <a:pt x="26727" y="8743"/>
                  </a:lnTo>
                  <a:lnTo>
                    <a:pt x="27101" y="9742"/>
                  </a:lnTo>
                  <a:lnTo>
                    <a:pt x="27351" y="10866"/>
                  </a:lnTo>
                  <a:lnTo>
                    <a:pt x="27601" y="11990"/>
                  </a:lnTo>
                  <a:lnTo>
                    <a:pt x="27726" y="13239"/>
                  </a:lnTo>
                  <a:lnTo>
                    <a:pt x="27726" y="29350"/>
                  </a:lnTo>
                  <a:lnTo>
                    <a:pt x="24728" y="29350"/>
                  </a:lnTo>
                  <a:lnTo>
                    <a:pt x="24728" y="13239"/>
                  </a:lnTo>
                  <a:lnTo>
                    <a:pt x="24728" y="12365"/>
                  </a:lnTo>
                  <a:lnTo>
                    <a:pt x="24479" y="11490"/>
                  </a:lnTo>
                  <a:lnTo>
                    <a:pt x="24354" y="10741"/>
                  </a:lnTo>
                  <a:lnTo>
                    <a:pt x="23979" y="9992"/>
                  </a:lnTo>
                  <a:lnTo>
                    <a:pt x="23729" y="9367"/>
                  </a:lnTo>
                  <a:lnTo>
                    <a:pt x="23230" y="8743"/>
                  </a:lnTo>
                  <a:lnTo>
                    <a:pt x="22355" y="7744"/>
                  </a:lnTo>
                  <a:lnTo>
                    <a:pt x="21231" y="6994"/>
                  </a:lnTo>
                  <a:lnTo>
                    <a:pt x="19983" y="6370"/>
                  </a:lnTo>
                  <a:lnTo>
                    <a:pt x="18734" y="5995"/>
                  </a:lnTo>
                  <a:lnTo>
                    <a:pt x="17360" y="5870"/>
                  </a:lnTo>
                  <a:lnTo>
                    <a:pt x="16111" y="5995"/>
                  </a:lnTo>
                  <a:lnTo>
                    <a:pt x="14737" y="6370"/>
                  </a:lnTo>
                  <a:lnTo>
                    <a:pt x="13613" y="6994"/>
                  </a:lnTo>
                  <a:lnTo>
                    <a:pt x="12489" y="7744"/>
                  </a:lnTo>
                  <a:lnTo>
                    <a:pt x="11490" y="8743"/>
                  </a:lnTo>
                  <a:lnTo>
                    <a:pt x="11115" y="9367"/>
                  </a:lnTo>
                  <a:lnTo>
                    <a:pt x="10741" y="9992"/>
                  </a:lnTo>
                  <a:lnTo>
                    <a:pt x="10491" y="10741"/>
                  </a:lnTo>
                  <a:lnTo>
                    <a:pt x="10241" y="11490"/>
                  </a:lnTo>
                  <a:lnTo>
                    <a:pt x="10116" y="12365"/>
                  </a:lnTo>
                  <a:lnTo>
                    <a:pt x="10116" y="13239"/>
                  </a:lnTo>
                  <a:lnTo>
                    <a:pt x="10116" y="20607"/>
                  </a:lnTo>
                  <a:lnTo>
                    <a:pt x="7119" y="20607"/>
                  </a:lnTo>
                  <a:lnTo>
                    <a:pt x="7119" y="13239"/>
                  </a:lnTo>
                  <a:lnTo>
                    <a:pt x="7244" y="11990"/>
                  </a:lnTo>
                  <a:lnTo>
                    <a:pt x="7493" y="10866"/>
                  </a:lnTo>
                  <a:lnTo>
                    <a:pt x="7743" y="9742"/>
                  </a:lnTo>
                  <a:lnTo>
                    <a:pt x="8118" y="8743"/>
                  </a:lnTo>
                  <a:lnTo>
                    <a:pt x="8618" y="7869"/>
                  </a:lnTo>
                  <a:lnTo>
                    <a:pt x="9242" y="6994"/>
                  </a:lnTo>
                  <a:lnTo>
                    <a:pt x="9866" y="6245"/>
                  </a:lnTo>
                  <a:lnTo>
                    <a:pt x="10491" y="5621"/>
                  </a:lnTo>
                  <a:lnTo>
                    <a:pt x="11240" y="4996"/>
                  </a:lnTo>
                  <a:lnTo>
                    <a:pt x="11990" y="4497"/>
                  </a:lnTo>
                  <a:lnTo>
                    <a:pt x="12864" y="3997"/>
                  </a:lnTo>
                  <a:lnTo>
                    <a:pt x="13738" y="3622"/>
                  </a:lnTo>
                  <a:lnTo>
                    <a:pt x="14612" y="3373"/>
                  </a:lnTo>
                  <a:lnTo>
                    <a:pt x="15487" y="3123"/>
                  </a:lnTo>
                  <a:lnTo>
                    <a:pt x="16486" y="2998"/>
                  </a:lnTo>
                  <a:close/>
                  <a:moveTo>
                    <a:pt x="17360" y="1"/>
                  </a:moveTo>
                  <a:lnTo>
                    <a:pt x="16111" y="125"/>
                  </a:lnTo>
                  <a:lnTo>
                    <a:pt x="14737" y="250"/>
                  </a:lnTo>
                  <a:lnTo>
                    <a:pt x="13488" y="625"/>
                  </a:lnTo>
                  <a:lnTo>
                    <a:pt x="12239" y="1000"/>
                  </a:lnTo>
                  <a:lnTo>
                    <a:pt x="11115" y="1624"/>
                  </a:lnTo>
                  <a:lnTo>
                    <a:pt x="9991" y="2249"/>
                  </a:lnTo>
                  <a:lnTo>
                    <a:pt x="8992" y="2998"/>
                  </a:lnTo>
                  <a:lnTo>
                    <a:pt x="8118" y="3872"/>
                  </a:lnTo>
                  <a:lnTo>
                    <a:pt x="7244" y="4871"/>
                  </a:lnTo>
                  <a:lnTo>
                    <a:pt x="6494" y="5870"/>
                  </a:lnTo>
                  <a:lnTo>
                    <a:pt x="5745" y="6994"/>
                  </a:lnTo>
                  <a:lnTo>
                    <a:pt x="5245" y="8118"/>
                  </a:lnTo>
                  <a:lnTo>
                    <a:pt x="4746" y="9367"/>
                  </a:lnTo>
                  <a:lnTo>
                    <a:pt x="4496" y="10616"/>
                  </a:lnTo>
                  <a:lnTo>
                    <a:pt x="4246" y="11865"/>
                  </a:lnTo>
                  <a:lnTo>
                    <a:pt x="4246" y="13239"/>
                  </a:lnTo>
                  <a:lnTo>
                    <a:pt x="4246" y="20607"/>
                  </a:lnTo>
                  <a:lnTo>
                    <a:pt x="0" y="20607"/>
                  </a:lnTo>
                  <a:lnTo>
                    <a:pt x="8618" y="33471"/>
                  </a:lnTo>
                  <a:lnTo>
                    <a:pt x="17235" y="20607"/>
                  </a:lnTo>
                  <a:lnTo>
                    <a:pt x="12989" y="20607"/>
                  </a:lnTo>
                  <a:lnTo>
                    <a:pt x="12989" y="13239"/>
                  </a:lnTo>
                  <a:lnTo>
                    <a:pt x="13114" y="12240"/>
                  </a:lnTo>
                  <a:lnTo>
                    <a:pt x="13488" y="11365"/>
                  </a:lnTo>
                  <a:lnTo>
                    <a:pt x="13863" y="10616"/>
                  </a:lnTo>
                  <a:lnTo>
                    <a:pt x="14487" y="9992"/>
                  </a:lnTo>
                  <a:lnTo>
                    <a:pt x="15112" y="9492"/>
                  </a:lnTo>
                  <a:lnTo>
                    <a:pt x="15861" y="9117"/>
                  </a:lnTo>
                  <a:lnTo>
                    <a:pt x="16611" y="8868"/>
                  </a:lnTo>
                  <a:lnTo>
                    <a:pt x="18234" y="8868"/>
                  </a:lnTo>
                  <a:lnTo>
                    <a:pt x="18983" y="9117"/>
                  </a:lnTo>
                  <a:lnTo>
                    <a:pt x="19733" y="9492"/>
                  </a:lnTo>
                  <a:lnTo>
                    <a:pt x="20357" y="9992"/>
                  </a:lnTo>
                  <a:lnTo>
                    <a:pt x="20982" y="10616"/>
                  </a:lnTo>
                  <a:lnTo>
                    <a:pt x="21356" y="11365"/>
                  </a:lnTo>
                  <a:lnTo>
                    <a:pt x="21731" y="12240"/>
                  </a:lnTo>
                  <a:lnTo>
                    <a:pt x="21856" y="13239"/>
                  </a:lnTo>
                  <a:lnTo>
                    <a:pt x="21856" y="32347"/>
                  </a:lnTo>
                  <a:lnTo>
                    <a:pt x="30598" y="32347"/>
                  </a:lnTo>
                  <a:lnTo>
                    <a:pt x="30598" y="13239"/>
                  </a:lnTo>
                  <a:lnTo>
                    <a:pt x="30598" y="11865"/>
                  </a:lnTo>
                  <a:lnTo>
                    <a:pt x="30349" y="10616"/>
                  </a:lnTo>
                  <a:lnTo>
                    <a:pt x="30099" y="9367"/>
                  </a:lnTo>
                  <a:lnTo>
                    <a:pt x="29599" y="8118"/>
                  </a:lnTo>
                  <a:lnTo>
                    <a:pt x="29100" y="6994"/>
                  </a:lnTo>
                  <a:lnTo>
                    <a:pt x="28350" y="5870"/>
                  </a:lnTo>
                  <a:lnTo>
                    <a:pt x="27601" y="4871"/>
                  </a:lnTo>
                  <a:lnTo>
                    <a:pt x="26727" y="3872"/>
                  </a:lnTo>
                  <a:lnTo>
                    <a:pt x="25852" y="2998"/>
                  </a:lnTo>
                  <a:lnTo>
                    <a:pt x="24853" y="2249"/>
                  </a:lnTo>
                  <a:lnTo>
                    <a:pt x="23729" y="1624"/>
                  </a:lnTo>
                  <a:lnTo>
                    <a:pt x="22605" y="1000"/>
                  </a:lnTo>
                  <a:lnTo>
                    <a:pt x="21356" y="625"/>
                  </a:lnTo>
                  <a:lnTo>
                    <a:pt x="20107" y="250"/>
                  </a:lnTo>
                  <a:lnTo>
                    <a:pt x="18734" y="125"/>
                  </a:lnTo>
                  <a:lnTo>
                    <a:pt x="17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323425" y="2418800"/>
              <a:ext cx="764975" cy="836775"/>
            </a:xfrm>
            <a:custGeom>
              <a:avLst/>
              <a:gdLst/>
              <a:ahLst/>
              <a:cxnLst/>
              <a:rect l="l" t="t" r="r" b="b"/>
              <a:pathLst>
                <a:path w="30599" h="33471" fill="none" extrusionOk="0">
                  <a:moveTo>
                    <a:pt x="17360" y="1"/>
                  </a:moveTo>
                  <a:lnTo>
                    <a:pt x="17360" y="1"/>
                  </a:lnTo>
                  <a:lnTo>
                    <a:pt x="16111" y="125"/>
                  </a:lnTo>
                  <a:lnTo>
                    <a:pt x="14737" y="250"/>
                  </a:lnTo>
                  <a:lnTo>
                    <a:pt x="13488" y="625"/>
                  </a:lnTo>
                  <a:lnTo>
                    <a:pt x="12239" y="1000"/>
                  </a:lnTo>
                  <a:lnTo>
                    <a:pt x="11115" y="1624"/>
                  </a:lnTo>
                  <a:lnTo>
                    <a:pt x="9991" y="2249"/>
                  </a:lnTo>
                  <a:lnTo>
                    <a:pt x="8992" y="2998"/>
                  </a:lnTo>
                  <a:lnTo>
                    <a:pt x="8118" y="3872"/>
                  </a:lnTo>
                  <a:lnTo>
                    <a:pt x="7244" y="4871"/>
                  </a:lnTo>
                  <a:lnTo>
                    <a:pt x="6494" y="5870"/>
                  </a:lnTo>
                  <a:lnTo>
                    <a:pt x="5745" y="6994"/>
                  </a:lnTo>
                  <a:lnTo>
                    <a:pt x="5245" y="8118"/>
                  </a:lnTo>
                  <a:lnTo>
                    <a:pt x="4746" y="9367"/>
                  </a:lnTo>
                  <a:lnTo>
                    <a:pt x="4496" y="10616"/>
                  </a:lnTo>
                  <a:lnTo>
                    <a:pt x="4246" y="11865"/>
                  </a:lnTo>
                  <a:lnTo>
                    <a:pt x="4246" y="13239"/>
                  </a:lnTo>
                  <a:lnTo>
                    <a:pt x="4246" y="20607"/>
                  </a:lnTo>
                  <a:lnTo>
                    <a:pt x="0" y="20607"/>
                  </a:lnTo>
                  <a:lnTo>
                    <a:pt x="8618" y="33471"/>
                  </a:lnTo>
                  <a:lnTo>
                    <a:pt x="17235" y="20607"/>
                  </a:lnTo>
                  <a:lnTo>
                    <a:pt x="12989" y="20607"/>
                  </a:lnTo>
                  <a:lnTo>
                    <a:pt x="12989" y="13239"/>
                  </a:lnTo>
                  <a:lnTo>
                    <a:pt x="12989" y="13239"/>
                  </a:lnTo>
                  <a:lnTo>
                    <a:pt x="13114" y="12240"/>
                  </a:lnTo>
                  <a:lnTo>
                    <a:pt x="13488" y="11365"/>
                  </a:lnTo>
                  <a:lnTo>
                    <a:pt x="13863" y="10616"/>
                  </a:lnTo>
                  <a:lnTo>
                    <a:pt x="14487" y="9992"/>
                  </a:lnTo>
                  <a:lnTo>
                    <a:pt x="15112" y="9492"/>
                  </a:lnTo>
                  <a:lnTo>
                    <a:pt x="15861" y="9117"/>
                  </a:lnTo>
                  <a:lnTo>
                    <a:pt x="16611" y="8868"/>
                  </a:lnTo>
                  <a:lnTo>
                    <a:pt x="17360" y="8868"/>
                  </a:lnTo>
                  <a:lnTo>
                    <a:pt x="18234" y="8868"/>
                  </a:lnTo>
                  <a:lnTo>
                    <a:pt x="18983" y="9117"/>
                  </a:lnTo>
                  <a:lnTo>
                    <a:pt x="19733" y="9492"/>
                  </a:lnTo>
                  <a:lnTo>
                    <a:pt x="20357" y="9992"/>
                  </a:lnTo>
                  <a:lnTo>
                    <a:pt x="20982" y="10616"/>
                  </a:lnTo>
                  <a:lnTo>
                    <a:pt x="21356" y="11365"/>
                  </a:lnTo>
                  <a:lnTo>
                    <a:pt x="21731" y="12240"/>
                  </a:lnTo>
                  <a:lnTo>
                    <a:pt x="21856" y="13239"/>
                  </a:lnTo>
                  <a:lnTo>
                    <a:pt x="21856" y="32347"/>
                  </a:lnTo>
                  <a:lnTo>
                    <a:pt x="30598" y="32347"/>
                  </a:lnTo>
                  <a:lnTo>
                    <a:pt x="30598" y="13239"/>
                  </a:lnTo>
                  <a:lnTo>
                    <a:pt x="30598" y="13239"/>
                  </a:lnTo>
                  <a:lnTo>
                    <a:pt x="30598" y="11865"/>
                  </a:lnTo>
                  <a:lnTo>
                    <a:pt x="30349" y="10616"/>
                  </a:lnTo>
                  <a:lnTo>
                    <a:pt x="30099" y="9367"/>
                  </a:lnTo>
                  <a:lnTo>
                    <a:pt x="29599" y="8118"/>
                  </a:lnTo>
                  <a:lnTo>
                    <a:pt x="29100" y="6994"/>
                  </a:lnTo>
                  <a:lnTo>
                    <a:pt x="28350" y="5870"/>
                  </a:lnTo>
                  <a:lnTo>
                    <a:pt x="27601" y="4871"/>
                  </a:lnTo>
                  <a:lnTo>
                    <a:pt x="26727" y="3872"/>
                  </a:lnTo>
                  <a:lnTo>
                    <a:pt x="25852" y="2998"/>
                  </a:lnTo>
                  <a:lnTo>
                    <a:pt x="24853" y="2249"/>
                  </a:lnTo>
                  <a:lnTo>
                    <a:pt x="23729" y="1624"/>
                  </a:lnTo>
                  <a:lnTo>
                    <a:pt x="22605" y="1000"/>
                  </a:lnTo>
                  <a:lnTo>
                    <a:pt x="21356" y="625"/>
                  </a:lnTo>
                  <a:lnTo>
                    <a:pt x="20107" y="250"/>
                  </a:lnTo>
                  <a:lnTo>
                    <a:pt x="18734" y="125"/>
                  </a:lnTo>
                  <a:lnTo>
                    <a:pt x="17360" y="1"/>
                  </a:lnTo>
                  <a:lnTo>
                    <a:pt x="1736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60800" y="3005775"/>
              <a:ext cx="156125" cy="118675"/>
            </a:xfrm>
            <a:custGeom>
              <a:avLst/>
              <a:gdLst/>
              <a:ahLst/>
              <a:cxnLst/>
              <a:rect l="l" t="t" r="r" b="b"/>
              <a:pathLst>
                <a:path w="6245" h="4747" fill="none" extrusionOk="0">
                  <a:moveTo>
                    <a:pt x="3123" y="4747"/>
                  </a:moveTo>
                  <a:lnTo>
                    <a:pt x="0" y="1"/>
                  </a:lnTo>
                  <a:lnTo>
                    <a:pt x="6245" y="1"/>
                  </a:lnTo>
                  <a:lnTo>
                    <a:pt x="3123" y="474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501375" y="2493725"/>
              <a:ext cx="515200" cy="658825"/>
            </a:xfrm>
            <a:custGeom>
              <a:avLst/>
              <a:gdLst/>
              <a:ahLst/>
              <a:cxnLst/>
              <a:rect l="l" t="t" r="r" b="b"/>
              <a:pathLst>
                <a:path w="20608" h="26353" fill="none" extrusionOk="0">
                  <a:moveTo>
                    <a:pt x="20608" y="26353"/>
                  </a:moveTo>
                  <a:lnTo>
                    <a:pt x="17610" y="26353"/>
                  </a:lnTo>
                  <a:lnTo>
                    <a:pt x="17610" y="10242"/>
                  </a:lnTo>
                  <a:lnTo>
                    <a:pt x="17610" y="10242"/>
                  </a:lnTo>
                  <a:lnTo>
                    <a:pt x="17610" y="9368"/>
                  </a:lnTo>
                  <a:lnTo>
                    <a:pt x="17361" y="8493"/>
                  </a:lnTo>
                  <a:lnTo>
                    <a:pt x="17236" y="7744"/>
                  </a:lnTo>
                  <a:lnTo>
                    <a:pt x="16861" y="6995"/>
                  </a:lnTo>
                  <a:lnTo>
                    <a:pt x="16611" y="6370"/>
                  </a:lnTo>
                  <a:lnTo>
                    <a:pt x="16112" y="5746"/>
                  </a:lnTo>
                  <a:lnTo>
                    <a:pt x="15237" y="4747"/>
                  </a:lnTo>
                  <a:lnTo>
                    <a:pt x="14113" y="3997"/>
                  </a:lnTo>
                  <a:lnTo>
                    <a:pt x="12865" y="3373"/>
                  </a:lnTo>
                  <a:lnTo>
                    <a:pt x="11616" y="2998"/>
                  </a:lnTo>
                  <a:lnTo>
                    <a:pt x="10242" y="2873"/>
                  </a:lnTo>
                  <a:lnTo>
                    <a:pt x="8993" y="2998"/>
                  </a:lnTo>
                  <a:lnTo>
                    <a:pt x="7619" y="3373"/>
                  </a:lnTo>
                  <a:lnTo>
                    <a:pt x="6495" y="3997"/>
                  </a:lnTo>
                  <a:lnTo>
                    <a:pt x="5371" y="4747"/>
                  </a:lnTo>
                  <a:lnTo>
                    <a:pt x="4372" y="5746"/>
                  </a:lnTo>
                  <a:lnTo>
                    <a:pt x="3997" y="6370"/>
                  </a:lnTo>
                  <a:lnTo>
                    <a:pt x="3623" y="6995"/>
                  </a:lnTo>
                  <a:lnTo>
                    <a:pt x="3373" y="7744"/>
                  </a:lnTo>
                  <a:lnTo>
                    <a:pt x="3123" y="8493"/>
                  </a:lnTo>
                  <a:lnTo>
                    <a:pt x="2998" y="9368"/>
                  </a:lnTo>
                  <a:lnTo>
                    <a:pt x="2998" y="10242"/>
                  </a:lnTo>
                  <a:lnTo>
                    <a:pt x="2998" y="17610"/>
                  </a:lnTo>
                  <a:lnTo>
                    <a:pt x="1" y="17610"/>
                  </a:lnTo>
                  <a:lnTo>
                    <a:pt x="1" y="10242"/>
                  </a:lnTo>
                  <a:lnTo>
                    <a:pt x="1" y="10242"/>
                  </a:lnTo>
                  <a:lnTo>
                    <a:pt x="126" y="8993"/>
                  </a:lnTo>
                  <a:lnTo>
                    <a:pt x="375" y="7869"/>
                  </a:lnTo>
                  <a:lnTo>
                    <a:pt x="625" y="6745"/>
                  </a:lnTo>
                  <a:lnTo>
                    <a:pt x="1000" y="5746"/>
                  </a:lnTo>
                  <a:lnTo>
                    <a:pt x="1500" y="4872"/>
                  </a:lnTo>
                  <a:lnTo>
                    <a:pt x="2124" y="3997"/>
                  </a:lnTo>
                  <a:lnTo>
                    <a:pt x="2748" y="3248"/>
                  </a:lnTo>
                  <a:lnTo>
                    <a:pt x="3373" y="2624"/>
                  </a:lnTo>
                  <a:lnTo>
                    <a:pt x="4122" y="1999"/>
                  </a:lnTo>
                  <a:lnTo>
                    <a:pt x="4872" y="1500"/>
                  </a:lnTo>
                  <a:lnTo>
                    <a:pt x="5746" y="1000"/>
                  </a:lnTo>
                  <a:lnTo>
                    <a:pt x="6620" y="625"/>
                  </a:lnTo>
                  <a:lnTo>
                    <a:pt x="7494" y="376"/>
                  </a:lnTo>
                  <a:lnTo>
                    <a:pt x="8369" y="126"/>
                  </a:lnTo>
                  <a:lnTo>
                    <a:pt x="9368" y="1"/>
                  </a:lnTo>
                  <a:lnTo>
                    <a:pt x="10242" y="1"/>
                  </a:lnTo>
                  <a:lnTo>
                    <a:pt x="11241" y="1"/>
                  </a:lnTo>
                  <a:lnTo>
                    <a:pt x="12115" y="126"/>
                  </a:lnTo>
                  <a:lnTo>
                    <a:pt x="13114" y="376"/>
                  </a:lnTo>
                  <a:lnTo>
                    <a:pt x="13989" y="625"/>
                  </a:lnTo>
                  <a:lnTo>
                    <a:pt x="14863" y="1000"/>
                  </a:lnTo>
                  <a:lnTo>
                    <a:pt x="15612" y="1500"/>
                  </a:lnTo>
                  <a:lnTo>
                    <a:pt x="16486" y="1999"/>
                  </a:lnTo>
                  <a:lnTo>
                    <a:pt x="17236" y="2624"/>
                  </a:lnTo>
                  <a:lnTo>
                    <a:pt x="17860" y="3248"/>
                  </a:lnTo>
                  <a:lnTo>
                    <a:pt x="18485" y="3997"/>
                  </a:lnTo>
                  <a:lnTo>
                    <a:pt x="19109" y="4872"/>
                  </a:lnTo>
                  <a:lnTo>
                    <a:pt x="19609" y="5746"/>
                  </a:lnTo>
                  <a:lnTo>
                    <a:pt x="19983" y="6745"/>
                  </a:lnTo>
                  <a:lnTo>
                    <a:pt x="20233" y="7869"/>
                  </a:lnTo>
                  <a:lnTo>
                    <a:pt x="20483" y="8993"/>
                  </a:lnTo>
                  <a:lnTo>
                    <a:pt x="20608" y="10242"/>
                  </a:lnTo>
                  <a:lnTo>
                    <a:pt x="20608" y="2635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7016550" y="315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 rot="5400000">
            <a:off x="-1698856" y="-1889500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-1746050" y="388110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 rot="10800000">
            <a:off x="7883782" y="-1637830"/>
            <a:ext cx="3176700" cy="3176700"/>
          </a:xfrm>
          <a:prstGeom prst="blockArc">
            <a:avLst>
              <a:gd name="adj1" fmla="val 1619985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80150" y="14518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10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54100" y="3111700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45" name="Google Shape;45;p7"/>
          <p:cNvGrpSpPr/>
          <p:nvPr/>
        </p:nvGrpSpPr>
        <p:grpSpPr>
          <a:xfrm>
            <a:off x="3478113" y="-1078464"/>
            <a:ext cx="2187867" cy="2182473"/>
            <a:chOff x="238125" y="2234600"/>
            <a:chExt cx="1248925" cy="1245775"/>
          </a:xfrm>
        </p:grpSpPr>
        <p:sp>
          <p:nvSpPr>
            <p:cNvPr id="46" name="Google Shape;46;p7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extrusionOk="0">
                  <a:moveTo>
                    <a:pt x="27101" y="3122"/>
                  </a:moveTo>
                  <a:lnTo>
                    <a:pt x="28975" y="3372"/>
                  </a:lnTo>
                  <a:lnTo>
                    <a:pt x="30973" y="3872"/>
                  </a:lnTo>
                  <a:lnTo>
                    <a:pt x="32971" y="4496"/>
                  </a:lnTo>
                  <a:lnTo>
                    <a:pt x="34720" y="5245"/>
                  </a:lnTo>
                  <a:lnTo>
                    <a:pt x="36593" y="6120"/>
                  </a:lnTo>
                  <a:lnTo>
                    <a:pt x="38217" y="7244"/>
                  </a:lnTo>
                  <a:lnTo>
                    <a:pt x="39840" y="8617"/>
                  </a:lnTo>
                  <a:lnTo>
                    <a:pt x="41339" y="9991"/>
                  </a:lnTo>
                  <a:lnTo>
                    <a:pt x="42713" y="11615"/>
                  </a:lnTo>
                  <a:lnTo>
                    <a:pt x="43837" y="13488"/>
                  </a:lnTo>
                  <a:lnTo>
                    <a:pt x="44836" y="15361"/>
                  </a:lnTo>
                  <a:lnTo>
                    <a:pt x="45710" y="17609"/>
                  </a:lnTo>
                  <a:lnTo>
                    <a:pt x="46334" y="19857"/>
                  </a:lnTo>
                  <a:lnTo>
                    <a:pt x="46834" y="22355"/>
                  </a:lnTo>
                  <a:lnTo>
                    <a:pt x="47084" y="24978"/>
                  </a:lnTo>
                  <a:lnTo>
                    <a:pt x="46959" y="27226"/>
                  </a:lnTo>
                  <a:lnTo>
                    <a:pt x="46584" y="29474"/>
                  </a:lnTo>
                  <a:lnTo>
                    <a:pt x="46085" y="31597"/>
                  </a:lnTo>
                  <a:lnTo>
                    <a:pt x="45335" y="33595"/>
                  </a:lnTo>
                  <a:lnTo>
                    <a:pt x="44461" y="35469"/>
                  </a:lnTo>
                  <a:lnTo>
                    <a:pt x="43337" y="37342"/>
                  </a:lnTo>
                  <a:lnTo>
                    <a:pt x="42088" y="38966"/>
                  </a:lnTo>
                  <a:lnTo>
                    <a:pt x="40589" y="40589"/>
                  </a:lnTo>
                  <a:lnTo>
                    <a:pt x="39091" y="41963"/>
                  </a:lnTo>
                  <a:lnTo>
                    <a:pt x="37342" y="43337"/>
                  </a:lnTo>
                  <a:lnTo>
                    <a:pt x="35469" y="44336"/>
                  </a:lnTo>
                  <a:lnTo>
                    <a:pt x="33596" y="45335"/>
                  </a:lnTo>
                  <a:lnTo>
                    <a:pt x="31597" y="46084"/>
                  </a:lnTo>
                  <a:lnTo>
                    <a:pt x="29474" y="46584"/>
                  </a:lnTo>
                  <a:lnTo>
                    <a:pt x="27226" y="46958"/>
                  </a:lnTo>
                  <a:lnTo>
                    <a:pt x="24978" y="47083"/>
                  </a:lnTo>
                  <a:lnTo>
                    <a:pt x="22730" y="46958"/>
                  </a:lnTo>
                  <a:lnTo>
                    <a:pt x="20607" y="46584"/>
                  </a:lnTo>
                  <a:lnTo>
                    <a:pt x="18484" y="46084"/>
                  </a:lnTo>
                  <a:lnTo>
                    <a:pt x="16486" y="45335"/>
                  </a:lnTo>
                  <a:lnTo>
                    <a:pt x="14487" y="44336"/>
                  </a:lnTo>
                  <a:lnTo>
                    <a:pt x="12739" y="43337"/>
                  </a:lnTo>
                  <a:lnTo>
                    <a:pt x="10990" y="41963"/>
                  </a:lnTo>
                  <a:lnTo>
                    <a:pt x="9492" y="40589"/>
                  </a:lnTo>
                  <a:lnTo>
                    <a:pt x="7993" y="38966"/>
                  </a:lnTo>
                  <a:lnTo>
                    <a:pt x="6744" y="37342"/>
                  </a:lnTo>
                  <a:lnTo>
                    <a:pt x="5620" y="35469"/>
                  </a:lnTo>
                  <a:lnTo>
                    <a:pt x="4746" y="33595"/>
                  </a:lnTo>
                  <a:lnTo>
                    <a:pt x="3997" y="31597"/>
                  </a:lnTo>
                  <a:lnTo>
                    <a:pt x="3497" y="29474"/>
                  </a:lnTo>
                  <a:lnTo>
                    <a:pt x="3122" y="27226"/>
                  </a:lnTo>
                  <a:lnTo>
                    <a:pt x="2997" y="24978"/>
                  </a:lnTo>
                  <a:lnTo>
                    <a:pt x="3247" y="22355"/>
                  </a:lnTo>
                  <a:lnTo>
                    <a:pt x="3622" y="19857"/>
                  </a:lnTo>
                  <a:lnTo>
                    <a:pt x="4371" y="17609"/>
                  </a:lnTo>
                  <a:lnTo>
                    <a:pt x="5245" y="15361"/>
                  </a:lnTo>
                  <a:lnTo>
                    <a:pt x="6245" y="13488"/>
                  </a:lnTo>
                  <a:lnTo>
                    <a:pt x="7369" y="11615"/>
                  </a:lnTo>
                  <a:lnTo>
                    <a:pt x="8742" y="9991"/>
                  </a:lnTo>
                  <a:lnTo>
                    <a:pt x="10241" y="8617"/>
                  </a:lnTo>
                  <a:lnTo>
                    <a:pt x="11865" y="7244"/>
                  </a:lnTo>
                  <a:lnTo>
                    <a:pt x="13488" y="6120"/>
                  </a:lnTo>
                  <a:lnTo>
                    <a:pt x="15237" y="5245"/>
                  </a:lnTo>
                  <a:lnTo>
                    <a:pt x="17110" y="4496"/>
                  </a:lnTo>
                  <a:lnTo>
                    <a:pt x="19108" y="3872"/>
                  </a:lnTo>
                  <a:lnTo>
                    <a:pt x="20982" y="3372"/>
                  </a:lnTo>
                  <a:lnTo>
                    <a:pt x="22980" y="3122"/>
                  </a:lnTo>
                  <a:close/>
                  <a:moveTo>
                    <a:pt x="24978" y="0"/>
                  </a:move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fill="none" extrusionOk="0">
                  <a:moveTo>
                    <a:pt x="24978" y="0"/>
                  </a:moveTo>
                  <a:lnTo>
                    <a:pt x="24978" y="0"/>
                  </a:ln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lnTo>
                    <a:pt x="2497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313050" y="2312650"/>
              <a:ext cx="1102175" cy="1099050"/>
            </a:xfrm>
            <a:custGeom>
              <a:avLst/>
              <a:gdLst/>
              <a:ahLst/>
              <a:cxnLst/>
              <a:rect l="l" t="t" r="r" b="b"/>
              <a:pathLst>
                <a:path w="44087" h="43962" fill="none" extrusionOk="0">
                  <a:moveTo>
                    <a:pt x="21981" y="43961"/>
                  </a:moveTo>
                  <a:lnTo>
                    <a:pt x="21981" y="43961"/>
                  </a:lnTo>
                  <a:lnTo>
                    <a:pt x="19733" y="43836"/>
                  </a:lnTo>
                  <a:lnTo>
                    <a:pt x="17610" y="43462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0" y="41214"/>
                  </a:lnTo>
                  <a:lnTo>
                    <a:pt x="9742" y="40215"/>
                  </a:lnTo>
                  <a:lnTo>
                    <a:pt x="7993" y="38841"/>
                  </a:lnTo>
                  <a:lnTo>
                    <a:pt x="6495" y="37467"/>
                  </a:lnTo>
                  <a:lnTo>
                    <a:pt x="4996" y="35844"/>
                  </a:lnTo>
                  <a:lnTo>
                    <a:pt x="3747" y="34220"/>
                  </a:lnTo>
                  <a:lnTo>
                    <a:pt x="2623" y="32347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0" y="26352"/>
                  </a:lnTo>
                  <a:lnTo>
                    <a:pt x="125" y="24104"/>
                  </a:lnTo>
                  <a:lnTo>
                    <a:pt x="0" y="21856"/>
                  </a:lnTo>
                  <a:lnTo>
                    <a:pt x="0" y="21856"/>
                  </a:lnTo>
                  <a:lnTo>
                    <a:pt x="250" y="19233"/>
                  </a:lnTo>
                  <a:lnTo>
                    <a:pt x="625" y="16735"/>
                  </a:lnTo>
                  <a:lnTo>
                    <a:pt x="1374" y="14487"/>
                  </a:lnTo>
                  <a:lnTo>
                    <a:pt x="2248" y="12239"/>
                  </a:lnTo>
                  <a:lnTo>
                    <a:pt x="3248" y="10366"/>
                  </a:lnTo>
                  <a:lnTo>
                    <a:pt x="4372" y="8493"/>
                  </a:lnTo>
                  <a:lnTo>
                    <a:pt x="5745" y="6869"/>
                  </a:lnTo>
                  <a:lnTo>
                    <a:pt x="7244" y="5495"/>
                  </a:lnTo>
                  <a:lnTo>
                    <a:pt x="8868" y="4122"/>
                  </a:lnTo>
                  <a:lnTo>
                    <a:pt x="10491" y="2998"/>
                  </a:lnTo>
                  <a:lnTo>
                    <a:pt x="12240" y="2123"/>
                  </a:lnTo>
                  <a:lnTo>
                    <a:pt x="14113" y="1374"/>
                  </a:lnTo>
                  <a:lnTo>
                    <a:pt x="16111" y="750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1" y="0"/>
                  </a:lnTo>
                  <a:lnTo>
                    <a:pt x="24104" y="0"/>
                  </a:lnTo>
                  <a:lnTo>
                    <a:pt x="25978" y="250"/>
                  </a:lnTo>
                  <a:lnTo>
                    <a:pt x="27976" y="750"/>
                  </a:lnTo>
                  <a:lnTo>
                    <a:pt x="29974" y="1374"/>
                  </a:lnTo>
                  <a:lnTo>
                    <a:pt x="31723" y="2123"/>
                  </a:lnTo>
                  <a:lnTo>
                    <a:pt x="33596" y="2998"/>
                  </a:lnTo>
                  <a:lnTo>
                    <a:pt x="35220" y="4122"/>
                  </a:lnTo>
                  <a:lnTo>
                    <a:pt x="36843" y="5495"/>
                  </a:lnTo>
                  <a:lnTo>
                    <a:pt x="38342" y="6869"/>
                  </a:lnTo>
                  <a:lnTo>
                    <a:pt x="39716" y="8493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3" y="14487"/>
                  </a:lnTo>
                  <a:lnTo>
                    <a:pt x="43337" y="16735"/>
                  </a:lnTo>
                  <a:lnTo>
                    <a:pt x="43837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2" y="24104"/>
                  </a:lnTo>
                  <a:lnTo>
                    <a:pt x="43587" y="26352"/>
                  </a:lnTo>
                  <a:lnTo>
                    <a:pt x="43088" y="28475"/>
                  </a:lnTo>
                  <a:lnTo>
                    <a:pt x="42338" y="30473"/>
                  </a:lnTo>
                  <a:lnTo>
                    <a:pt x="41464" y="32347"/>
                  </a:lnTo>
                  <a:lnTo>
                    <a:pt x="40340" y="34220"/>
                  </a:lnTo>
                  <a:lnTo>
                    <a:pt x="39091" y="35844"/>
                  </a:lnTo>
                  <a:lnTo>
                    <a:pt x="37592" y="37467"/>
                  </a:lnTo>
                  <a:lnTo>
                    <a:pt x="36094" y="38841"/>
                  </a:lnTo>
                  <a:lnTo>
                    <a:pt x="34345" y="40215"/>
                  </a:lnTo>
                  <a:lnTo>
                    <a:pt x="32472" y="41214"/>
                  </a:lnTo>
                  <a:lnTo>
                    <a:pt x="30599" y="42213"/>
                  </a:lnTo>
                  <a:lnTo>
                    <a:pt x="28600" y="42962"/>
                  </a:lnTo>
                  <a:lnTo>
                    <a:pt x="26477" y="43462"/>
                  </a:lnTo>
                  <a:lnTo>
                    <a:pt x="24229" y="43836"/>
                  </a:lnTo>
                  <a:lnTo>
                    <a:pt x="21981" y="43961"/>
                  </a:lnTo>
                  <a:lnTo>
                    <a:pt x="21981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862575" y="341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extrusionOk="0">
                  <a:moveTo>
                    <a:pt x="19109" y="20608"/>
                  </a:moveTo>
                  <a:lnTo>
                    <a:pt x="20108" y="20733"/>
                  </a:lnTo>
                  <a:lnTo>
                    <a:pt x="21107" y="20982"/>
                  </a:lnTo>
                  <a:lnTo>
                    <a:pt x="21982" y="21357"/>
                  </a:lnTo>
                  <a:lnTo>
                    <a:pt x="22731" y="21857"/>
                  </a:lnTo>
                  <a:lnTo>
                    <a:pt x="23480" y="22481"/>
                  </a:lnTo>
                  <a:lnTo>
                    <a:pt x="24105" y="23230"/>
                  </a:lnTo>
                  <a:lnTo>
                    <a:pt x="24479" y="24105"/>
                  </a:lnTo>
                  <a:lnTo>
                    <a:pt x="24854" y="24979"/>
                  </a:lnTo>
                  <a:lnTo>
                    <a:pt x="13489" y="24979"/>
                  </a:lnTo>
                  <a:lnTo>
                    <a:pt x="13739" y="24105"/>
                  </a:lnTo>
                  <a:lnTo>
                    <a:pt x="14238" y="23230"/>
                  </a:lnTo>
                  <a:lnTo>
                    <a:pt x="14863" y="22481"/>
                  </a:lnTo>
                  <a:lnTo>
                    <a:pt x="15487" y="21857"/>
                  </a:lnTo>
                  <a:lnTo>
                    <a:pt x="16362" y="21357"/>
                  </a:lnTo>
                  <a:lnTo>
                    <a:pt x="17236" y="20982"/>
                  </a:lnTo>
                  <a:lnTo>
                    <a:pt x="18110" y="20733"/>
                  </a:lnTo>
                  <a:lnTo>
                    <a:pt x="19109" y="20608"/>
                  </a:lnTo>
                  <a:close/>
                  <a:moveTo>
                    <a:pt x="20608" y="2998"/>
                  </a:moveTo>
                  <a:lnTo>
                    <a:pt x="21982" y="3248"/>
                  </a:lnTo>
                  <a:lnTo>
                    <a:pt x="23231" y="3498"/>
                  </a:lnTo>
                  <a:lnTo>
                    <a:pt x="24479" y="3872"/>
                  </a:lnTo>
                  <a:lnTo>
                    <a:pt x="25603" y="4372"/>
                  </a:lnTo>
                  <a:lnTo>
                    <a:pt x="26852" y="4872"/>
                  </a:lnTo>
                  <a:lnTo>
                    <a:pt x="27852" y="5496"/>
                  </a:lnTo>
                  <a:lnTo>
                    <a:pt x="28976" y="6245"/>
                  </a:lnTo>
                  <a:lnTo>
                    <a:pt x="29850" y="7120"/>
                  </a:lnTo>
                  <a:lnTo>
                    <a:pt x="27976" y="8993"/>
                  </a:lnTo>
                  <a:lnTo>
                    <a:pt x="30100" y="10991"/>
                  </a:lnTo>
                  <a:lnTo>
                    <a:pt x="31848" y="9243"/>
                  </a:lnTo>
                  <a:lnTo>
                    <a:pt x="32597" y="10242"/>
                  </a:lnTo>
                  <a:lnTo>
                    <a:pt x="33222" y="11241"/>
                  </a:lnTo>
                  <a:lnTo>
                    <a:pt x="33846" y="12365"/>
                  </a:lnTo>
                  <a:lnTo>
                    <a:pt x="34346" y="13489"/>
                  </a:lnTo>
                  <a:lnTo>
                    <a:pt x="34720" y="14613"/>
                  </a:lnTo>
                  <a:lnTo>
                    <a:pt x="34970" y="15862"/>
                  </a:lnTo>
                  <a:lnTo>
                    <a:pt x="35220" y="17111"/>
                  </a:lnTo>
                  <a:lnTo>
                    <a:pt x="35345" y="18360"/>
                  </a:lnTo>
                  <a:lnTo>
                    <a:pt x="32348" y="18360"/>
                  </a:lnTo>
                  <a:lnTo>
                    <a:pt x="32348" y="21357"/>
                  </a:lnTo>
                  <a:lnTo>
                    <a:pt x="35220" y="21357"/>
                  </a:lnTo>
                  <a:lnTo>
                    <a:pt x="34845" y="23230"/>
                  </a:lnTo>
                  <a:lnTo>
                    <a:pt x="34221" y="24979"/>
                  </a:lnTo>
                  <a:lnTo>
                    <a:pt x="27852" y="24979"/>
                  </a:lnTo>
                  <a:lnTo>
                    <a:pt x="27602" y="23730"/>
                  </a:lnTo>
                  <a:lnTo>
                    <a:pt x="27102" y="22606"/>
                  </a:lnTo>
                  <a:lnTo>
                    <a:pt x="26353" y="21482"/>
                  </a:lnTo>
                  <a:lnTo>
                    <a:pt x="25603" y="20483"/>
                  </a:lnTo>
                  <a:lnTo>
                    <a:pt x="24729" y="19609"/>
                  </a:lnTo>
                  <a:lnTo>
                    <a:pt x="23605" y="18859"/>
                  </a:lnTo>
                  <a:lnTo>
                    <a:pt x="22481" y="18360"/>
                  </a:lnTo>
                  <a:lnTo>
                    <a:pt x="21232" y="17985"/>
                  </a:lnTo>
                  <a:lnTo>
                    <a:pt x="24979" y="9492"/>
                  </a:lnTo>
                  <a:lnTo>
                    <a:pt x="22231" y="8244"/>
                  </a:lnTo>
                  <a:lnTo>
                    <a:pt x="18110" y="17735"/>
                  </a:lnTo>
                  <a:lnTo>
                    <a:pt x="16736" y="17985"/>
                  </a:lnTo>
                  <a:lnTo>
                    <a:pt x="15362" y="18485"/>
                  </a:lnTo>
                  <a:lnTo>
                    <a:pt x="14238" y="19234"/>
                  </a:lnTo>
                  <a:lnTo>
                    <a:pt x="13114" y="20108"/>
                  </a:lnTo>
                  <a:lnTo>
                    <a:pt x="12115" y="21107"/>
                  </a:lnTo>
                  <a:lnTo>
                    <a:pt x="11366" y="22356"/>
                  </a:lnTo>
                  <a:lnTo>
                    <a:pt x="10866" y="23605"/>
                  </a:lnTo>
                  <a:lnTo>
                    <a:pt x="10492" y="24979"/>
                  </a:lnTo>
                  <a:lnTo>
                    <a:pt x="4122" y="24979"/>
                  </a:lnTo>
                  <a:lnTo>
                    <a:pt x="3498" y="23230"/>
                  </a:lnTo>
                  <a:lnTo>
                    <a:pt x="3123" y="21357"/>
                  </a:lnTo>
                  <a:lnTo>
                    <a:pt x="5996" y="21357"/>
                  </a:lnTo>
                  <a:lnTo>
                    <a:pt x="5996" y="18360"/>
                  </a:lnTo>
                  <a:lnTo>
                    <a:pt x="2998" y="18360"/>
                  </a:lnTo>
                  <a:lnTo>
                    <a:pt x="3123" y="17111"/>
                  </a:lnTo>
                  <a:lnTo>
                    <a:pt x="3373" y="15862"/>
                  </a:lnTo>
                  <a:lnTo>
                    <a:pt x="3623" y="14613"/>
                  </a:lnTo>
                  <a:lnTo>
                    <a:pt x="3997" y="13489"/>
                  </a:lnTo>
                  <a:lnTo>
                    <a:pt x="4497" y="12365"/>
                  </a:lnTo>
                  <a:lnTo>
                    <a:pt x="5121" y="11241"/>
                  </a:lnTo>
                  <a:lnTo>
                    <a:pt x="5746" y="10242"/>
                  </a:lnTo>
                  <a:lnTo>
                    <a:pt x="6370" y="9243"/>
                  </a:lnTo>
                  <a:lnTo>
                    <a:pt x="8244" y="10991"/>
                  </a:lnTo>
                  <a:lnTo>
                    <a:pt x="10367" y="8993"/>
                  </a:lnTo>
                  <a:lnTo>
                    <a:pt x="8369" y="7120"/>
                  </a:lnTo>
                  <a:lnTo>
                    <a:pt x="9368" y="6245"/>
                  </a:lnTo>
                  <a:lnTo>
                    <a:pt x="10492" y="5496"/>
                  </a:lnTo>
                  <a:lnTo>
                    <a:pt x="11491" y="4872"/>
                  </a:lnTo>
                  <a:lnTo>
                    <a:pt x="12615" y="4372"/>
                  </a:lnTo>
                  <a:lnTo>
                    <a:pt x="13864" y="3872"/>
                  </a:lnTo>
                  <a:lnTo>
                    <a:pt x="15113" y="3498"/>
                  </a:lnTo>
                  <a:lnTo>
                    <a:pt x="16362" y="3248"/>
                  </a:lnTo>
                  <a:lnTo>
                    <a:pt x="17735" y="2998"/>
                  </a:lnTo>
                  <a:lnTo>
                    <a:pt x="17735" y="5871"/>
                  </a:lnTo>
                  <a:lnTo>
                    <a:pt x="20608" y="5871"/>
                  </a:lnTo>
                  <a:lnTo>
                    <a:pt x="20608" y="2998"/>
                  </a:lnTo>
                  <a:close/>
                  <a:moveTo>
                    <a:pt x="19109" y="1"/>
                  </a:move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722075" y="2896500"/>
              <a:ext cx="284150" cy="109300"/>
            </a:xfrm>
            <a:custGeom>
              <a:avLst/>
              <a:gdLst/>
              <a:ahLst/>
              <a:cxnLst/>
              <a:rect l="l" t="t" r="r" b="b"/>
              <a:pathLst>
                <a:path w="11366" h="4372" fill="none" extrusionOk="0">
                  <a:moveTo>
                    <a:pt x="5620" y="1"/>
                  </a:moveTo>
                  <a:lnTo>
                    <a:pt x="5620" y="1"/>
                  </a:lnTo>
                  <a:lnTo>
                    <a:pt x="6619" y="126"/>
                  </a:lnTo>
                  <a:lnTo>
                    <a:pt x="7618" y="375"/>
                  </a:lnTo>
                  <a:lnTo>
                    <a:pt x="8493" y="750"/>
                  </a:lnTo>
                  <a:lnTo>
                    <a:pt x="9242" y="1250"/>
                  </a:lnTo>
                  <a:lnTo>
                    <a:pt x="9991" y="1874"/>
                  </a:lnTo>
                  <a:lnTo>
                    <a:pt x="10616" y="2623"/>
                  </a:lnTo>
                  <a:lnTo>
                    <a:pt x="10990" y="3498"/>
                  </a:lnTo>
                  <a:lnTo>
                    <a:pt x="11365" y="4372"/>
                  </a:lnTo>
                  <a:lnTo>
                    <a:pt x="0" y="4372"/>
                  </a:lnTo>
                  <a:lnTo>
                    <a:pt x="0" y="4372"/>
                  </a:lnTo>
                  <a:lnTo>
                    <a:pt x="250" y="3498"/>
                  </a:lnTo>
                  <a:lnTo>
                    <a:pt x="749" y="2623"/>
                  </a:lnTo>
                  <a:lnTo>
                    <a:pt x="1374" y="1874"/>
                  </a:lnTo>
                  <a:lnTo>
                    <a:pt x="1998" y="1250"/>
                  </a:lnTo>
                  <a:lnTo>
                    <a:pt x="2873" y="750"/>
                  </a:lnTo>
                  <a:lnTo>
                    <a:pt x="3747" y="375"/>
                  </a:lnTo>
                  <a:lnTo>
                    <a:pt x="4621" y="126"/>
                  </a:lnTo>
                  <a:lnTo>
                    <a:pt x="5620" y="1"/>
                  </a:lnTo>
                  <a:lnTo>
                    <a:pt x="56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459800" y="2456275"/>
              <a:ext cx="808675" cy="549525"/>
            </a:xfrm>
            <a:custGeom>
              <a:avLst/>
              <a:gdLst/>
              <a:ahLst/>
              <a:cxnLst/>
              <a:rect l="l" t="t" r="r" b="b"/>
              <a:pathLst>
                <a:path w="32347" h="21981" fill="none" extrusionOk="0">
                  <a:moveTo>
                    <a:pt x="24854" y="21981"/>
                  </a:moveTo>
                  <a:lnTo>
                    <a:pt x="24854" y="21981"/>
                  </a:lnTo>
                  <a:lnTo>
                    <a:pt x="24604" y="20732"/>
                  </a:lnTo>
                  <a:lnTo>
                    <a:pt x="24104" y="19608"/>
                  </a:lnTo>
                  <a:lnTo>
                    <a:pt x="23355" y="18484"/>
                  </a:lnTo>
                  <a:lnTo>
                    <a:pt x="22605" y="17485"/>
                  </a:lnTo>
                  <a:lnTo>
                    <a:pt x="21731" y="16611"/>
                  </a:lnTo>
                  <a:lnTo>
                    <a:pt x="20607" y="15861"/>
                  </a:lnTo>
                  <a:lnTo>
                    <a:pt x="19483" y="15362"/>
                  </a:lnTo>
                  <a:lnTo>
                    <a:pt x="18234" y="14987"/>
                  </a:lnTo>
                  <a:lnTo>
                    <a:pt x="21981" y="6494"/>
                  </a:lnTo>
                  <a:lnTo>
                    <a:pt x="19233" y="5246"/>
                  </a:lnTo>
                  <a:lnTo>
                    <a:pt x="15112" y="14737"/>
                  </a:lnTo>
                  <a:lnTo>
                    <a:pt x="15112" y="14737"/>
                  </a:lnTo>
                  <a:lnTo>
                    <a:pt x="13738" y="14987"/>
                  </a:lnTo>
                  <a:lnTo>
                    <a:pt x="12364" y="15487"/>
                  </a:lnTo>
                  <a:lnTo>
                    <a:pt x="11240" y="16236"/>
                  </a:lnTo>
                  <a:lnTo>
                    <a:pt x="10116" y="17110"/>
                  </a:lnTo>
                  <a:lnTo>
                    <a:pt x="9117" y="18109"/>
                  </a:lnTo>
                  <a:lnTo>
                    <a:pt x="8368" y="19358"/>
                  </a:lnTo>
                  <a:lnTo>
                    <a:pt x="7868" y="20607"/>
                  </a:lnTo>
                  <a:lnTo>
                    <a:pt x="7494" y="21981"/>
                  </a:lnTo>
                  <a:lnTo>
                    <a:pt x="1124" y="21981"/>
                  </a:lnTo>
                  <a:lnTo>
                    <a:pt x="1124" y="21981"/>
                  </a:lnTo>
                  <a:lnTo>
                    <a:pt x="500" y="20232"/>
                  </a:lnTo>
                  <a:lnTo>
                    <a:pt x="125" y="18359"/>
                  </a:lnTo>
                  <a:lnTo>
                    <a:pt x="2998" y="18359"/>
                  </a:lnTo>
                  <a:lnTo>
                    <a:pt x="2998" y="15362"/>
                  </a:lnTo>
                  <a:lnTo>
                    <a:pt x="0" y="15362"/>
                  </a:lnTo>
                  <a:lnTo>
                    <a:pt x="0" y="15362"/>
                  </a:lnTo>
                  <a:lnTo>
                    <a:pt x="125" y="14113"/>
                  </a:lnTo>
                  <a:lnTo>
                    <a:pt x="375" y="12864"/>
                  </a:lnTo>
                  <a:lnTo>
                    <a:pt x="625" y="11615"/>
                  </a:lnTo>
                  <a:lnTo>
                    <a:pt x="999" y="10491"/>
                  </a:lnTo>
                  <a:lnTo>
                    <a:pt x="1499" y="9367"/>
                  </a:lnTo>
                  <a:lnTo>
                    <a:pt x="2123" y="8243"/>
                  </a:lnTo>
                  <a:lnTo>
                    <a:pt x="2748" y="7244"/>
                  </a:lnTo>
                  <a:lnTo>
                    <a:pt x="3372" y="6245"/>
                  </a:lnTo>
                  <a:lnTo>
                    <a:pt x="5246" y="7993"/>
                  </a:lnTo>
                  <a:lnTo>
                    <a:pt x="7369" y="5995"/>
                  </a:lnTo>
                  <a:lnTo>
                    <a:pt x="5371" y="4122"/>
                  </a:lnTo>
                  <a:lnTo>
                    <a:pt x="5371" y="4122"/>
                  </a:lnTo>
                  <a:lnTo>
                    <a:pt x="6370" y="3247"/>
                  </a:lnTo>
                  <a:lnTo>
                    <a:pt x="7494" y="2498"/>
                  </a:lnTo>
                  <a:lnTo>
                    <a:pt x="8493" y="1874"/>
                  </a:lnTo>
                  <a:lnTo>
                    <a:pt x="9617" y="1374"/>
                  </a:lnTo>
                  <a:lnTo>
                    <a:pt x="10866" y="874"/>
                  </a:lnTo>
                  <a:lnTo>
                    <a:pt x="12115" y="500"/>
                  </a:lnTo>
                  <a:lnTo>
                    <a:pt x="13364" y="250"/>
                  </a:lnTo>
                  <a:lnTo>
                    <a:pt x="14737" y="0"/>
                  </a:lnTo>
                  <a:lnTo>
                    <a:pt x="14737" y="2873"/>
                  </a:lnTo>
                  <a:lnTo>
                    <a:pt x="17610" y="2873"/>
                  </a:lnTo>
                  <a:lnTo>
                    <a:pt x="17610" y="0"/>
                  </a:lnTo>
                  <a:lnTo>
                    <a:pt x="17610" y="0"/>
                  </a:lnTo>
                  <a:lnTo>
                    <a:pt x="18984" y="250"/>
                  </a:lnTo>
                  <a:lnTo>
                    <a:pt x="20233" y="500"/>
                  </a:lnTo>
                  <a:lnTo>
                    <a:pt x="21481" y="874"/>
                  </a:lnTo>
                  <a:lnTo>
                    <a:pt x="22605" y="1374"/>
                  </a:lnTo>
                  <a:lnTo>
                    <a:pt x="23854" y="1874"/>
                  </a:lnTo>
                  <a:lnTo>
                    <a:pt x="24854" y="2498"/>
                  </a:lnTo>
                  <a:lnTo>
                    <a:pt x="25978" y="3247"/>
                  </a:lnTo>
                  <a:lnTo>
                    <a:pt x="26852" y="4122"/>
                  </a:lnTo>
                  <a:lnTo>
                    <a:pt x="24978" y="5995"/>
                  </a:lnTo>
                  <a:lnTo>
                    <a:pt x="27102" y="7993"/>
                  </a:lnTo>
                  <a:lnTo>
                    <a:pt x="28850" y="6245"/>
                  </a:lnTo>
                  <a:lnTo>
                    <a:pt x="28850" y="6245"/>
                  </a:lnTo>
                  <a:lnTo>
                    <a:pt x="29599" y="7244"/>
                  </a:lnTo>
                  <a:lnTo>
                    <a:pt x="30224" y="8243"/>
                  </a:lnTo>
                  <a:lnTo>
                    <a:pt x="30848" y="9367"/>
                  </a:lnTo>
                  <a:lnTo>
                    <a:pt x="31348" y="10491"/>
                  </a:lnTo>
                  <a:lnTo>
                    <a:pt x="31722" y="11615"/>
                  </a:lnTo>
                  <a:lnTo>
                    <a:pt x="31972" y="12864"/>
                  </a:lnTo>
                  <a:lnTo>
                    <a:pt x="32222" y="14113"/>
                  </a:lnTo>
                  <a:lnTo>
                    <a:pt x="32347" y="15362"/>
                  </a:lnTo>
                  <a:lnTo>
                    <a:pt x="29350" y="15362"/>
                  </a:lnTo>
                  <a:lnTo>
                    <a:pt x="29350" y="18359"/>
                  </a:lnTo>
                  <a:lnTo>
                    <a:pt x="32222" y="18359"/>
                  </a:lnTo>
                  <a:lnTo>
                    <a:pt x="32222" y="18359"/>
                  </a:lnTo>
                  <a:lnTo>
                    <a:pt x="31847" y="20232"/>
                  </a:lnTo>
                  <a:lnTo>
                    <a:pt x="31223" y="21981"/>
                  </a:lnTo>
                  <a:lnTo>
                    <a:pt x="24854" y="2198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081125" y="300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644000" y="3190000"/>
              <a:ext cx="402800" cy="74950"/>
            </a:xfrm>
            <a:custGeom>
              <a:avLst/>
              <a:gdLst/>
              <a:ahLst/>
              <a:cxnLst/>
              <a:rect l="l" t="t" r="r" b="b"/>
              <a:pathLst>
                <a:path w="1611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16112" y="2998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/>
          <p:nvPr/>
        </p:nvSpPr>
        <p:spPr>
          <a:xfrm rot="10800000">
            <a:off x="-1363250" y="1451856"/>
            <a:ext cx="3176700" cy="3176700"/>
          </a:xfrm>
          <a:prstGeom prst="blockArc">
            <a:avLst>
              <a:gd name="adj1" fmla="val 783378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7592050" y="1336800"/>
            <a:ext cx="3176700" cy="3176700"/>
          </a:xfrm>
          <a:prstGeom prst="blockArc">
            <a:avLst>
              <a:gd name="adj1" fmla="val 1327552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 rot="5400000">
            <a:off x="7544500" y="1159125"/>
            <a:ext cx="2993100" cy="299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926600" y="1474875"/>
            <a:ext cx="5290800" cy="23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9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 rot="5400000">
            <a:off x="7933844" y="1551211"/>
            <a:ext cx="2214469" cy="2208928"/>
            <a:chOff x="4222125" y="2272050"/>
            <a:chExt cx="1248925" cy="1245800"/>
          </a:xfrm>
        </p:grpSpPr>
        <p:sp>
          <p:nvSpPr>
            <p:cNvPr id="62" name="Google Shape;62;p8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extrusionOk="0">
                  <a:moveTo>
                    <a:pt x="27102" y="3123"/>
                  </a:moveTo>
                  <a:lnTo>
                    <a:pt x="28975" y="3373"/>
                  </a:lnTo>
                  <a:lnTo>
                    <a:pt x="30973" y="3872"/>
                  </a:lnTo>
                  <a:lnTo>
                    <a:pt x="32972" y="4497"/>
                  </a:lnTo>
                  <a:lnTo>
                    <a:pt x="34720" y="5246"/>
                  </a:lnTo>
                  <a:lnTo>
                    <a:pt x="36594" y="6120"/>
                  </a:lnTo>
                  <a:lnTo>
                    <a:pt x="38217" y="7244"/>
                  </a:lnTo>
                  <a:lnTo>
                    <a:pt x="39841" y="8618"/>
                  </a:lnTo>
                  <a:lnTo>
                    <a:pt x="41339" y="9992"/>
                  </a:lnTo>
                  <a:lnTo>
                    <a:pt x="42713" y="11615"/>
                  </a:lnTo>
                  <a:lnTo>
                    <a:pt x="43837" y="13489"/>
                  </a:lnTo>
                  <a:lnTo>
                    <a:pt x="44836" y="15362"/>
                  </a:lnTo>
                  <a:lnTo>
                    <a:pt x="45711" y="17610"/>
                  </a:lnTo>
                  <a:lnTo>
                    <a:pt x="46335" y="19858"/>
                  </a:lnTo>
                  <a:lnTo>
                    <a:pt x="46835" y="22356"/>
                  </a:lnTo>
                  <a:lnTo>
                    <a:pt x="47084" y="24979"/>
                  </a:lnTo>
                  <a:lnTo>
                    <a:pt x="46960" y="27227"/>
                  </a:lnTo>
                  <a:lnTo>
                    <a:pt x="46585" y="29475"/>
                  </a:lnTo>
                  <a:lnTo>
                    <a:pt x="46085" y="31598"/>
                  </a:lnTo>
                  <a:lnTo>
                    <a:pt x="45336" y="33596"/>
                  </a:lnTo>
                  <a:lnTo>
                    <a:pt x="44462" y="35469"/>
                  </a:lnTo>
                  <a:lnTo>
                    <a:pt x="43338" y="37343"/>
                  </a:lnTo>
                  <a:lnTo>
                    <a:pt x="42089" y="38966"/>
                  </a:lnTo>
                  <a:lnTo>
                    <a:pt x="40590" y="40590"/>
                  </a:lnTo>
                  <a:lnTo>
                    <a:pt x="39091" y="41964"/>
                  </a:lnTo>
                  <a:lnTo>
                    <a:pt x="37343" y="43337"/>
                  </a:lnTo>
                  <a:lnTo>
                    <a:pt x="35470" y="44336"/>
                  </a:lnTo>
                  <a:lnTo>
                    <a:pt x="33596" y="45336"/>
                  </a:lnTo>
                  <a:lnTo>
                    <a:pt x="31598" y="46085"/>
                  </a:lnTo>
                  <a:lnTo>
                    <a:pt x="29475" y="46584"/>
                  </a:lnTo>
                  <a:lnTo>
                    <a:pt x="27227" y="46959"/>
                  </a:lnTo>
                  <a:lnTo>
                    <a:pt x="24979" y="47084"/>
                  </a:lnTo>
                  <a:lnTo>
                    <a:pt x="22731" y="46959"/>
                  </a:lnTo>
                  <a:lnTo>
                    <a:pt x="20608" y="46584"/>
                  </a:lnTo>
                  <a:lnTo>
                    <a:pt x="18484" y="46085"/>
                  </a:lnTo>
                  <a:lnTo>
                    <a:pt x="16486" y="45336"/>
                  </a:lnTo>
                  <a:lnTo>
                    <a:pt x="14488" y="44336"/>
                  </a:lnTo>
                  <a:lnTo>
                    <a:pt x="12739" y="43337"/>
                  </a:lnTo>
                  <a:lnTo>
                    <a:pt x="10991" y="41964"/>
                  </a:lnTo>
                  <a:lnTo>
                    <a:pt x="9492" y="40590"/>
                  </a:lnTo>
                  <a:lnTo>
                    <a:pt x="7994" y="38966"/>
                  </a:lnTo>
                  <a:lnTo>
                    <a:pt x="6745" y="37343"/>
                  </a:lnTo>
                  <a:lnTo>
                    <a:pt x="5621" y="35469"/>
                  </a:lnTo>
                  <a:lnTo>
                    <a:pt x="4746" y="33596"/>
                  </a:lnTo>
                  <a:lnTo>
                    <a:pt x="3997" y="31598"/>
                  </a:lnTo>
                  <a:lnTo>
                    <a:pt x="3498" y="29475"/>
                  </a:lnTo>
                  <a:lnTo>
                    <a:pt x="3123" y="27227"/>
                  </a:lnTo>
                  <a:lnTo>
                    <a:pt x="2998" y="24979"/>
                  </a:lnTo>
                  <a:lnTo>
                    <a:pt x="3248" y="22356"/>
                  </a:lnTo>
                  <a:lnTo>
                    <a:pt x="3622" y="19858"/>
                  </a:lnTo>
                  <a:lnTo>
                    <a:pt x="4372" y="17610"/>
                  </a:lnTo>
                  <a:lnTo>
                    <a:pt x="5246" y="15362"/>
                  </a:lnTo>
                  <a:lnTo>
                    <a:pt x="6245" y="13489"/>
                  </a:lnTo>
                  <a:lnTo>
                    <a:pt x="7369" y="11615"/>
                  </a:lnTo>
                  <a:lnTo>
                    <a:pt x="8743" y="9992"/>
                  </a:lnTo>
                  <a:lnTo>
                    <a:pt x="10242" y="8618"/>
                  </a:lnTo>
                  <a:lnTo>
                    <a:pt x="11865" y="7244"/>
                  </a:lnTo>
                  <a:lnTo>
                    <a:pt x="13489" y="6120"/>
                  </a:lnTo>
                  <a:lnTo>
                    <a:pt x="15237" y="5246"/>
                  </a:lnTo>
                  <a:lnTo>
                    <a:pt x="17111" y="4497"/>
                  </a:lnTo>
                  <a:lnTo>
                    <a:pt x="19109" y="3872"/>
                  </a:lnTo>
                  <a:lnTo>
                    <a:pt x="20982" y="3373"/>
                  </a:lnTo>
                  <a:lnTo>
                    <a:pt x="22980" y="3123"/>
                  </a:lnTo>
                  <a:close/>
                  <a:moveTo>
                    <a:pt x="24979" y="1"/>
                  </a:move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fill="none" extrusionOk="0">
                  <a:moveTo>
                    <a:pt x="24979" y="1"/>
                  </a:moveTo>
                  <a:lnTo>
                    <a:pt x="24979" y="1"/>
                  </a:ln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lnTo>
                    <a:pt x="2497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4297050" y="2350125"/>
              <a:ext cx="1102200" cy="1099025"/>
            </a:xfrm>
            <a:custGeom>
              <a:avLst/>
              <a:gdLst/>
              <a:ahLst/>
              <a:cxnLst/>
              <a:rect l="l" t="t" r="r" b="b"/>
              <a:pathLst>
                <a:path w="44088" h="43961" fill="none" extrusionOk="0">
                  <a:moveTo>
                    <a:pt x="21982" y="43961"/>
                  </a:moveTo>
                  <a:lnTo>
                    <a:pt x="21982" y="43961"/>
                  </a:lnTo>
                  <a:lnTo>
                    <a:pt x="19734" y="43836"/>
                  </a:lnTo>
                  <a:lnTo>
                    <a:pt x="17611" y="43461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1" y="41213"/>
                  </a:lnTo>
                  <a:lnTo>
                    <a:pt x="9742" y="40214"/>
                  </a:lnTo>
                  <a:lnTo>
                    <a:pt x="7994" y="38841"/>
                  </a:lnTo>
                  <a:lnTo>
                    <a:pt x="6495" y="37467"/>
                  </a:lnTo>
                  <a:lnTo>
                    <a:pt x="4997" y="35843"/>
                  </a:lnTo>
                  <a:lnTo>
                    <a:pt x="3748" y="34220"/>
                  </a:lnTo>
                  <a:lnTo>
                    <a:pt x="2624" y="32346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1" y="26352"/>
                  </a:lnTo>
                  <a:lnTo>
                    <a:pt x="126" y="24104"/>
                  </a:lnTo>
                  <a:lnTo>
                    <a:pt x="1" y="21856"/>
                  </a:lnTo>
                  <a:lnTo>
                    <a:pt x="1" y="21856"/>
                  </a:lnTo>
                  <a:lnTo>
                    <a:pt x="251" y="19233"/>
                  </a:lnTo>
                  <a:lnTo>
                    <a:pt x="625" y="16735"/>
                  </a:lnTo>
                  <a:lnTo>
                    <a:pt x="1375" y="14487"/>
                  </a:lnTo>
                  <a:lnTo>
                    <a:pt x="2249" y="12239"/>
                  </a:lnTo>
                  <a:lnTo>
                    <a:pt x="3248" y="10366"/>
                  </a:lnTo>
                  <a:lnTo>
                    <a:pt x="4372" y="8492"/>
                  </a:lnTo>
                  <a:lnTo>
                    <a:pt x="5746" y="6869"/>
                  </a:lnTo>
                  <a:lnTo>
                    <a:pt x="7245" y="5495"/>
                  </a:lnTo>
                  <a:lnTo>
                    <a:pt x="8868" y="4121"/>
                  </a:lnTo>
                  <a:lnTo>
                    <a:pt x="10492" y="2997"/>
                  </a:lnTo>
                  <a:lnTo>
                    <a:pt x="12240" y="2123"/>
                  </a:lnTo>
                  <a:lnTo>
                    <a:pt x="14114" y="1374"/>
                  </a:lnTo>
                  <a:lnTo>
                    <a:pt x="16112" y="749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2" y="0"/>
                  </a:lnTo>
                  <a:lnTo>
                    <a:pt x="24105" y="0"/>
                  </a:lnTo>
                  <a:lnTo>
                    <a:pt x="25978" y="250"/>
                  </a:lnTo>
                  <a:lnTo>
                    <a:pt x="27976" y="749"/>
                  </a:lnTo>
                  <a:lnTo>
                    <a:pt x="29975" y="1374"/>
                  </a:lnTo>
                  <a:lnTo>
                    <a:pt x="31723" y="2123"/>
                  </a:lnTo>
                  <a:lnTo>
                    <a:pt x="33597" y="2997"/>
                  </a:lnTo>
                  <a:lnTo>
                    <a:pt x="35220" y="4121"/>
                  </a:lnTo>
                  <a:lnTo>
                    <a:pt x="36844" y="5495"/>
                  </a:lnTo>
                  <a:lnTo>
                    <a:pt x="38342" y="6869"/>
                  </a:lnTo>
                  <a:lnTo>
                    <a:pt x="39716" y="8492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4" y="14487"/>
                  </a:lnTo>
                  <a:lnTo>
                    <a:pt x="43338" y="16735"/>
                  </a:lnTo>
                  <a:lnTo>
                    <a:pt x="43838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3" y="24104"/>
                  </a:lnTo>
                  <a:lnTo>
                    <a:pt x="43588" y="26352"/>
                  </a:lnTo>
                  <a:lnTo>
                    <a:pt x="43088" y="28475"/>
                  </a:lnTo>
                  <a:lnTo>
                    <a:pt x="42339" y="30473"/>
                  </a:lnTo>
                  <a:lnTo>
                    <a:pt x="41465" y="32346"/>
                  </a:lnTo>
                  <a:lnTo>
                    <a:pt x="40341" y="34220"/>
                  </a:lnTo>
                  <a:lnTo>
                    <a:pt x="39092" y="35843"/>
                  </a:lnTo>
                  <a:lnTo>
                    <a:pt x="37593" y="37467"/>
                  </a:lnTo>
                  <a:lnTo>
                    <a:pt x="36094" y="38841"/>
                  </a:lnTo>
                  <a:lnTo>
                    <a:pt x="34346" y="40214"/>
                  </a:lnTo>
                  <a:lnTo>
                    <a:pt x="32473" y="41213"/>
                  </a:lnTo>
                  <a:lnTo>
                    <a:pt x="30599" y="42213"/>
                  </a:lnTo>
                  <a:lnTo>
                    <a:pt x="28601" y="42962"/>
                  </a:lnTo>
                  <a:lnTo>
                    <a:pt x="26478" y="43461"/>
                  </a:lnTo>
                  <a:lnTo>
                    <a:pt x="24230" y="43836"/>
                  </a:lnTo>
                  <a:lnTo>
                    <a:pt x="21982" y="43961"/>
                  </a:lnTo>
                  <a:lnTo>
                    <a:pt x="21982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46575" y="344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extrusionOk="0">
                  <a:moveTo>
                    <a:pt x="20607" y="2998"/>
                  </a:moveTo>
                  <a:lnTo>
                    <a:pt x="22106" y="3248"/>
                  </a:lnTo>
                  <a:lnTo>
                    <a:pt x="23480" y="3497"/>
                  </a:lnTo>
                  <a:lnTo>
                    <a:pt x="24729" y="3997"/>
                  </a:lnTo>
                  <a:lnTo>
                    <a:pt x="26103" y="4497"/>
                  </a:lnTo>
                  <a:lnTo>
                    <a:pt x="27352" y="5121"/>
                  </a:lnTo>
                  <a:lnTo>
                    <a:pt x="28476" y="5870"/>
                  </a:lnTo>
                  <a:lnTo>
                    <a:pt x="29600" y="6745"/>
                  </a:lnTo>
                  <a:lnTo>
                    <a:pt x="30599" y="7744"/>
                  </a:lnTo>
                  <a:lnTo>
                    <a:pt x="31473" y="8743"/>
                  </a:lnTo>
                  <a:lnTo>
                    <a:pt x="32347" y="9867"/>
                  </a:lnTo>
                  <a:lnTo>
                    <a:pt x="33096" y="10991"/>
                  </a:lnTo>
                  <a:lnTo>
                    <a:pt x="33721" y="12240"/>
                  </a:lnTo>
                  <a:lnTo>
                    <a:pt x="34345" y="13489"/>
                  </a:lnTo>
                  <a:lnTo>
                    <a:pt x="34720" y="14862"/>
                  </a:lnTo>
                  <a:lnTo>
                    <a:pt x="35095" y="16236"/>
                  </a:lnTo>
                  <a:lnTo>
                    <a:pt x="3248" y="16236"/>
                  </a:lnTo>
                  <a:lnTo>
                    <a:pt x="3622" y="14862"/>
                  </a:lnTo>
                  <a:lnTo>
                    <a:pt x="3997" y="13489"/>
                  </a:lnTo>
                  <a:lnTo>
                    <a:pt x="4621" y="12240"/>
                  </a:lnTo>
                  <a:lnTo>
                    <a:pt x="5246" y="10991"/>
                  </a:lnTo>
                  <a:lnTo>
                    <a:pt x="5995" y="9867"/>
                  </a:lnTo>
                  <a:lnTo>
                    <a:pt x="6869" y="8743"/>
                  </a:lnTo>
                  <a:lnTo>
                    <a:pt x="7744" y="7744"/>
                  </a:lnTo>
                  <a:lnTo>
                    <a:pt x="8743" y="6745"/>
                  </a:lnTo>
                  <a:lnTo>
                    <a:pt x="9867" y="5870"/>
                  </a:lnTo>
                  <a:lnTo>
                    <a:pt x="10991" y="5121"/>
                  </a:lnTo>
                  <a:lnTo>
                    <a:pt x="12240" y="4497"/>
                  </a:lnTo>
                  <a:lnTo>
                    <a:pt x="13489" y="3997"/>
                  </a:lnTo>
                  <a:lnTo>
                    <a:pt x="14862" y="3497"/>
                  </a:lnTo>
                  <a:lnTo>
                    <a:pt x="16236" y="3248"/>
                  </a:lnTo>
                  <a:lnTo>
                    <a:pt x="17735" y="2998"/>
                  </a:lnTo>
                  <a:close/>
                  <a:moveTo>
                    <a:pt x="5246" y="24978"/>
                  </a:moveTo>
                  <a:lnTo>
                    <a:pt x="6245" y="25103"/>
                  </a:lnTo>
                  <a:lnTo>
                    <a:pt x="7119" y="25228"/>
                  </a:lnTo>
                  <a:lnTo>
                    <a:pt x="8118" y="25478"/>
                  </a:lnTo>
                  <a:lnTo>
                    <a:pt x="8993" y="25728"/>
                  </a:lnTo>
                  <a:lnTo>
                    <a:pt x="9742" y="26227"/>
                  </a:lnTo>
                  <a:lnTo>
                    <a:pt x="10616" y="26602"/>
                  </a:lnTo>
                  <a:lnTo>
                    <a:pt x="11241" y="27226"/>
                  </a:lnTo>
                  <a:lnTo>
                    <a:pt x="11990" y="27851"/>
                  </a:lnTo>
                  <a:lnTo>
                    <a:pt x="12614" y="28475"/>
                  </a:lnTo>
                  <a:lnTo>
                    <a:pt x="13114" y="29225"/>
                  </a:lnTo>
                  <a:lnTo>
                    <a:pt x="13614" y="29974"/>
                  </a:lnTo>
                  <a:lnTo>
                    <a:pt x="13988" y="30848"/>
                  </a:lnTo>
                  <a:lnTo>
                    <a:pt x="14363" y="31722"/>
                  </a:lnTo>
                  <a:lnTo>
                    <a:pt x="14613" y="32597"/>
                  </a:lnTo>
                  <a:lnTo>
                    <a:pt x="14738" y="33596"/>
                  </a:lnTo>
                  <a:lnTo>
                    <a:pt x="14738" y="34470"/>
                  </a:lnTo>
                  <a:lnTo>
                    <a:pt x="14738" y="34720"/>
                  </a:lnTo>
                  <a:lnTo>
                    <a:pt x="12989" y="34095"/>
                  </a:lnTo>
                  <a:lnTo>
                    <a:pt x="11241" y="33221"/>
                  </a:lnTo>
                  <a:lnTo>
                    <a:pt x="9742" y="32222"/>
                  </a:lnTo>
                  <a:lnTo>
                    <a:pt x="8243" y="31098"/>
                  </a:lnTo>
                  <a:lnTo>
                    <a:pt x="6994" y="29724"/>
                  </a:lnTo>
                  <a:lnTo>
                    <a:pt x="5870" y="28350"/>
                  </a:lnTo>
                  <a:lnTo>
                    <a:pt x="4871" y="26727"/>
                  </a:lnTo>
                  <a:lnTo>
                    <a:pt x="4122" y="24978"/>
                  </a:lnTo>
                  <a:close/>
                  <a:moveTo>
                    <a:pt x="34221" y="24978"/>
                  </a:moveTo>
                  <a:lnTo>
                    <a:pt x="33471" y="26727"/>
                  </a:lnTo>
                  <a:lnTo>
                    <a:pt x="32472" y="28350"/>
                  </a:lnTo>
                  <a:lnTo>
                    <a:pt x="31348" y="29724"/>
                  </a:lnTo>
                  <a:lnTo>
                    <a:pt x="29974" y="31098"/>
                  </a:lnTo>
                  <a:lnTo>
                    <a:pt x="28600" y="32222"/>
                  </a:lnTo>
                  <a:lnTo>
                    <a:pt x="26977" y="33221"/>
                  </a:lnTo>
                  <a:lnTo>
                    <a:pt x="25353" y="34095"/>
                  </a:lnTo>
                  <a:lnTo>
                    <a:pt x="23605" y="34720"/>
                  </a:lnTo>
                  <a:lnTo>
                    <a:pt x="23605" y="34470"/>
                  </a:lnTo>
                  <a:lnTo>
                    <a:pt x="23605" y="33596"/>
                  </a:lnTo>
                  <a:lnTo>
                    <a:pt x="23730" y="32597"/>
                  </a:lnTo>
                  <a:lnTo>
                    <a:pt x="23979" y="31722"/>
                  </a:lnTo>
                  <a:lnTo>
                    <a:pt x="24354" y="30848"/>
                  </a:lnTo>
                  <a:lnTo>
                    <a:pt x="24729" y="29974"/>
                  </a:lnTo>
                  <a:lnTo>
                    <a:pt x="25228" y="29225"/>
                  </a:lnTo>
                  <a:lnTo>
                    <a:pt x="25728" y="28475"/>
                  </a:lnTo>
                  <a:lnTo>
                    <a:pt x="26352" y="27851"/>
                  </a:lnTo>
                  <a:lnTo>
                    <a:pt x="26977" y="27226"/>
                  </a:lnTo>
                  <a:lnTo>
                    <a:pt x="27726" y="26602"/>
                  </a:lnTo>
                  <a:lnTo>
                    <a:pt x="28600" y="26227"/>
                  </a:lnTo>
                  <a:lnTo>
                    <a:pt x="29350" y="25728"/>
                  </a:lnTo>
                  <a:lnTo>
                    <a:pt x="30224" y="25478"/>
                  </a:lnTo>
                  <a:lnTo>
                    <a:pt x="31098" y="25228"/>
                  </a:lnTo>
                  <a:lnTo>
                    <a:pt x="32097" y="25103"/>
                  </a:lnTo>
                  <a:lnTo>
                    <a:pt x="33096" y="24978"/>
                  </a:lnTo>
                  <a:close/>
                  <a:moveTo>
                    <a:pt x="35345" y="19109"/>
                  </a:moveTo>
                  <a:lnTo>
                    <a:pt x="35220" y="20607"/>
                  </a:lnTo>
                  <a:lnTo>
                    <a:pt x="35095" y="22106"/>
                  </a:lnTo>
                  <a:lnTo>
                    <a:pt x="31848" y="22106"/>
                  </a:lnTo>
                  <a:lnTo>
                    <a:pt x="30599" y="22356"/>
                  </a:lnTo>
                  <a:lnTo>
                    <a:pt x="29350" y="22606"/>
                  </a:lnTo>
                  <a:lnTo>
                    <a:pt x="28226" y="23105"/>
                  </a:lnTo>
                  <a:lnTo>
                    <a:pt x="27102" y="23605"/>
                  </a:lnTo>
                  <a:lnTo>
                    <a:pt x="26103" y="24229"/>
                  </a:lnTo>
                  <a:lnTo>
                    <a:pt x="25103" y="24978"/>
                  </a:lnTo>
                  <a:lnTo>
                    <a:pt x="24229" y="25728"/>
                  </a:lnTo>
                  <a:lnTo>
                    <a:pt x="23480" y="26602"/>
                  </a:lnTo>
                  <a:lnTo>
                    <a:pt x="22731" y="27601"/>
                  </a:lnTo>
                  <a:lnTo>
                    <a:pt x="22106" y="28600"/>
                  </a:lnTo>
                  <a:lnTo>
                    <a:pt x="21607" y="29724"/>
                  </a:lnTo>
                  <a:lnTo>
                    <a:pt x="21232" y="30848"/>
                  </a:lnTo>
                  <a:lnTo>
                    <a:pt x="20857" y="31972"/>
                  </a:lnTo>
                  <a:lnTo>
                    <a:pt x="20732" y="33221"/>
                  </a:lnTo>
                  <a:lnTo>
                    <a:pt x="20607" y="34470"/>
                  </a:lnTo>
                  <a:lnTo>
                    <a:pt x="20607" y="35219"/>
                  </a:lnTo>
                  <a:lnTo>
                    <a:pt x="19109" y="35344"/>
                  </a:lnTo>
                  <a:lnTo>
                    <a:pt x="17735" y="35219"/>
                  </a:lnTo>
                  <a:lnTo>
                    <a:pt x="17735" y="34470"/>
                  </a:lnTo>
                  <a:lnTo>
                    <a:pt x="17610" y="33221"/>
                  </a:lnTo>
                  <a:lnTo>
                    <a:pt x="17485" y="31972"/>
                  </a:lnTo>
                  <a:lnTo>
                    <a:pt x="17110" y="30848"/>
                  </a:lnTo>
                  <a:lnTo>
                    <a:pt x="16736" y="29724"/>
                  </a:lnTo>
                  <a:lnTo>
                    <a:pt x="16236" y="28600"/>
                  </a:lnTo>
                  <a:lnTo>
                    <a:pt x="15612" y="27601"/>
                  </a:lnTo>
                  <a:lnTo>
                    <a:pt x="14862" y="26602"/>
                  </a:lnTo>
                  <a:lnTo>
                    <a:pt x="13988" y="25728"/>
                  </a:lnTo>
                  <a:lnTo>
                    <a:pt x="13114" y="24978"/>
                  </a:lnTo>
                  <a:lnTo>
                    <a:pt x="12240" y="24229"/>
                  </a:lnTo>
                  <a:lnTo>
                    <a:pt x="11116" y="23605"/>
                  </a:lnTo>
                  <a:lnTo>
                    <a:pt x="10117" y="23105"/>
                  </a:lnTo>
                  <a:lnTo>
                    <a:pt x="8993" y="22606"/>
                  </a:lnTo>
                  <a:lnTo>
                    <a:pt x="7744" y="22356"/>
                  </a:lnTo>
                  <a:lnTo>
                    <a:pt x="6495" y="22106"/>
                  </a:lnTo>
                  <a:lnTo>
                    <a:pt x="3248" y="22106"/>
                  </a:lnTo>
                  <a:lnTo>
                    <a:pt x="3123" y="20607"/>
                  </a:lnTo>
                  <a:lnTo>
                    <a:pt x="2998" y="19109"/>
                  </a:lnTo>
                  <a:close/>
                  <a:moveTo>
                    <a:pt x="19109" y="1"/>
                  </a:move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19109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4450050" y="2493725"/>
              <a:ext cx="796200" cy="331000"/>
            </a:xfrm>
            <a:custGeom>
              <a:avLst/>
              <a:gdLst/>
              <a:ahLst/>
              <a:cxnLst/>
              <a:rect l="l" t="t" r="r" b="b"/>
              <a:pathLst>
                <a:path w="31848" h="13240" fill="none" extrusionOk="0">
                  <a:moveTo>
                    <a:pt x="15862" y="1"/>
                  </a:moveTo>
                  <a:lnTo>
                    <a:pt x="15862" y="1"/>
                  </a:lnTo>
                  <a:lnTo>
                    <a:pt x="17360" y="1"/>
                  </a:lnTo>
                  <a:lnTo>
                    <a:pt x="18859" y="251"/>
                  </a:lnTo>
                  <a:lnTo>
                    <a:pt x="20233" y="500"/>
                  </a:lnTo>
                  <a:lnTo>
                    <a:pt x="21482" y="1000"/>
                  </a:lnTo>
                  <a:lnTo>
                    <a:pt x="22856" y="1500"/>
                  </a:lnTo>
                  <a:lnTo>
                    <a:pt x="24105" y="2124"/>
                  </a:lnTo>
                  <a:lnTo>
                    <a:pt x="25229" y="2873"/>
                  </a:lnTo>
                  <a:lnTo>
                    <a:pt x="26353" y="3748"/>
                  </a:lnTo>
                  <a:lnTo>
                    <a:pt x="27352" y="4747"/>
                  </a:lnTo>
                  <a:lnTo>
                    <a:pt x="28226" y="5746"/>
                  </a:lnTo>
                  <a:lnTo>
                    <a:pt x="29100" y="6870"/>
                  </a:lnTo>
                  <a:lnTo>
                    <a:pt x="29849" y="7994"/>
                  </a:lnTo>
                  <a:lnTo>
                    <a:pt x="30474" y="9243"/>
                  </a:lnTo>
                  <a:lnTo>
                    <a:pt x="31098" y="10492"/>
                  </a:lnTo>
                  <a:lnTo>
                    <a:pt x="31473" y="11865"/>
                  </a:lnTo>
                  <a:lnTo>
                    <a:pt x="31848" y="13239"/>
                  </a:lnTo>
                  <a:lnTo>
                    <a:pt x="1" y="13239"/>
                  </a:lnTo>
                  <a:lnTo>
                    <a:pt x="1" y="13239"/>
                  </a:lnTo>
                  <a:lnTo>
                    <a:pt x="375" y="11865"/>
                  </a:lnTo>
                  <a:lnTo>
                    <a:pt x="750" y="10492"/>
                  </a:lnTo>
                  <a:lnTo>
                    <a:pt x="1374" y="9243"/>
                  </a:lnTo>
                  <a:lnTo>
                    <a:pt x="1999" y="7994"/>
                  </a:lnTo>
                  <a:lnTo>
                    <a:pt x="2748" y="6870"/>
                  </a:lnTo>
                  <a:lnTo>
                    <a:pt x="3622" y="5746"/>
                  </a:lnTo>
                  <a:lnTo>
                    <a:pt x="4497" y="4747"/>
                  </a:lnTo>
                  <a:lnTo>
                    <a:pt x="5496" y="3748"/>
                  </a:lnTo>
                  <a:lnTo>
                    <a:pt x="6620" y="2873"/>
                  </a:lnTo>
                  <a:lnTo>
                    <a:pt x="7744" y="2124"/>
                  </a:lnTo>
                  <a:lnTo>
                    <a:pt x="8993" y="1500"/>
                  </a:lnTo>
                  <a:lnTo>
                    <a:pt x="10242" y="1000"/>
                  </a:lnTo>
                  <a:lnTo>
                    <a:pt x="11615" y="500"/>
                  </a:lnTo>
                  <a:lnTo>
                    <a:pt x="12989" y="251"/>
                  </a:lnTo>
                  <a:lnTo>
                    <a:pt x="14488" y="1"/>
                  </a:lnTo>
                  <a:lnTo>
                    <a:pt x="15862" y="1"/>
                  </a:lnTo>
                  <a:lnTo>
                    <a:pt x="1586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4471900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0"/>
                  </a:moveTo>
                  <a:lnTo>
                    <a:pt x="1125" y="0"/>
                  </a:lnTo>
                  <a:lnTo>
                    <a:pt x="1125" y="0"/>
                  </a:lnTo>
                  <a:lnTo>
                    <a:pt x="2124" y="125"/>
                  </a:lnTo>
                  <a:lnTo>
                    <a:pt x="2998" y="250"/>
                  </a:lnTo>
                  <a:lnTo>
                    <a:pt x="3997" y="500"/>
                  </a:lnTo>
                  <a:lnTo>
                    <a:pt x="4872" y="750"/>
                  </a:lnTo>
                  <a:lnTo>
                    <a:pt x="5621" y="1249"/>
                  </a:lnTo>
                  <a:lnTo>
                    <a:pt x="6495" y="1624"/>
                  </a:lnTo>
                  <a:lnTo>
                    <a:pt x="7120" y="2248"/>
                  </a:lnTo>
                  <a:lnTo>
                    <a:pt x="7869" y="2873"/>
                  </a:lnTo>
                  <a:lnTo>
                    <a:pt x="8493" y="3497"/>
                  </a:lnTo>
                  <a:lnTo>
                    <a:pt x="8993" y="4247"/>
                  </a:lnTo>
                  <a:lnTo>
                    <a:pt x="9493" y="4996"/>
                  </a:lnTo>
                  <a:lnTo>
                    <a:pt x="9867" y="5870"/>
                  </a:lnTo>
                  <a:lnTo>
                    <a:pt x="10242" y="6744"/>
                  </a:lnTo>
                  <a:lnTo>
                    <a:pt x="10492" y="7619"/>
                  </a:lnTo>
                  <a:lnTo>
                    <a:pt x="10617" y="8618"/>
                  </a:lnTo>
                  <a:lnTo>
                    <a:pt x="10617" y="9492"/>
                  </a:lnTo>
                  <a:lnTo>
                    <a:pt x="10617" y="9742"/>
                  </a:lnTo>
                  <a:lnTo>
                    <a:pt x="10617" y="9742"/>
                  </a:lnTo>
                  <a:lnTo>
                    <a:pt x="8868" y="9117"/>
                  </a:lnTo>
                  <a:lnTo>
                    <a:pt x="7120" y="8243"/>
                  </a:lnTo>
                  <a:lnTo>
                    <a:pt x="5621" y="7244"/>
                  </a:lnTo>
                  <a:lnTo>
                    <a:pt x="4122" y="6120"/>
                  </a:lnTo>
                  <a:lnTo>
                    <a:pt x="2873" y="4746"/>
                  </a:lnTo>
                  <a:lnTo>
                    <a:pt x="1749" y="3372"/>
                  </a:lnTo>
                  <a:lnTo>
                    <a:pt x="750" y="174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4958975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9742"/>
                  </a:moveTo>
                  <a:lnTo>
                    <a:pt x="1" y="9492"/>
                  </a:lnTo>
                  <a:lnTo>
                    <a:pt x="1" y="9492"/>
                  </a:lnTo>
                  <a:lnTo>
                    <a:pt x="1" y="8618"/>
                  </a:lnTo>
                  <a:lnTo>
                    <a:pt x="126" y="7619"/>
                  </a:lnTo>
                  <a:lnTo>
                    <a:pt x="375" y="6744"/>
                  </a:lnTo>
                  <a:lnTo>
                    <a:pt x="750" y="5870"/>
                  </a:lnTo>
                  <a:lnTo>
                    <a:pt x="1125" y="4996"/>
                  </a:lnTo>
                  <a:lnTo>
                    <a:pt x="1624" y="4247"/>
                  </a:lnTo>
                  <a:lnTo>
                    <a:pt x="2124" y="3497"/>
                  </a:lnTo>
                  <a:lnTo>
                    <a:pt x="2748" y="2873"/>
                  </a:lnTo>
                  <a:lnTo>
                    <a:pt x="3373" y="2248"/>
                  </a:lnTo>
                  <a:lnTo>
                    <a:pt x="4122" y="1624"/>
                  </a:lnTo>
                  <a:lnTo>
                    <a:pt x="4996" y="1249"/>
                  </a:lnTo>
                  <a:lnTo>
                    <a:pt x="5746" y="750"/>
                  </a:lnTo>
                  <a:lnTo>
                    <a:pt x="6620" y="500"/>
                  </a:lnTo>
                  <a:lnTo>
                    <a:pt x="7494" y="250"/>
                  </a:lnTo>
                  <a:lnTo>
                    <a:pt x="8493" y="125"/>
                  </a:lnTo>
                  <a:lnTo>
                    <a:pt x="9492" y="0"/>
                  </a:lnTo>
                  <a:lnTo>
                    <a:pt x="10617" y="0"/>
                  </a:lnTo>
                  <a:lnTo>
                    <a:pt x="10617" y="0"/>
                  </a:lnTo>
                  <a:lnTo>
                    <a:pt x="9867" y="1749"/>
                  </a:lnTo>
                  <a:lnTo>
                    <a:pt x="8868" y="3372"/>
                  </a:lnTo>
                  <a:lnTo>
                    <a:pt x="7744" y="4746"/>
                  </a:lnTo>
                  <a:lnTo>
                    <a:pt x="6370" y="6120"/>
                  </a:lnTo>
                  <a:lnTo>
                    <a:pt x="4996" y="7244"/>
                  </a:lnTo>
                  <a:lnTo>
                    <a:pt x="3373" y="8243"/>
                  </a:lnTo>
                  <a:lnTo>
                    <a:pt x="1749" y="9117"/>
                  </a:lnTo>
                  <a:lnTo>
                    <a:pt x="1" y="9742"/>
                  </a:lnTo>
                  <a:lnTo>
                    <a:pt x="1" y="97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4443800" y="2896500"/>
              <a:ext cx="808700" cy="405925"/>
            </a:xfrm>
            <a:custGeom>
              <a:avLst/>
              <a:gdLst/>
              <a:ahLst/>
              <a:cxnLst/>
              <a:rect l="l" t="t" r="r" b="b"/>
              <a:pathLst>
                <a:path w="32348" h="16237" fill="none" extrusionOk="0">
                  <a:moveTo>
                    <a:pt x="32098" y="2998"/>
                  </a:moveTo>
                  <a:lnTo>
                    <a:pt x="30099" y="2998"/>
                  </a:lnTo>
                  <a:lnTo>
                    <a:pt x="30099" y="2998"/>
                  </a:lnTo>
                  <a:lnTo>
                    <a:pt x="28851" y="2998"/>
                  </a:lnTo>
                  <a:lnTo>
                    <a:pt x="27602" y="3248"/>
                  </a:lnTo>
                  <a:lnTo>
                    <a:pt x="26353" y="3498"/>
                  </a:lnTo>
                  <a:lnTo>
                    <a:pt x="25229" y="3997"/>
                  </a:lnTo>
                  <a:lnTo>
                    <a:pt x="24105" y="4497"/>
                  </a:lnTo>
                  <a:lnTo>
                    <a:pt x="23106" y="5121"/>
                  </a:lnTo>
                  <a:lnTo>
                    <a:pt x="22106" y="5870"/>
                  </a:lnTo>
                  <a:lnTo>
                    <a:pt x="21232" y="6620"/>
                  </a:lnTo>
                  <a:lnTo>
                    <a:pt x="20483" y="7494"/>
                  </a:lnTo>
                  <a:lnTo>
                    <a:pt x="19734" y="8493"/>
                  </a:lnTo>
                  <a:lnTo>
                    <a:pt x="19109" y="9492"/>
                  </a:lnTo>
                  <a:lnTo>
                    <a:pt x="18610" y="10616"/>
                  </a:lnTo>
                  <a:lnTo>
                    <a:pt x="18235" y="11740"/>
                  </a:lnTo>
                  <a:lnTo>
                    <a:pt x="17860" y="12864"/>
                  </a:lnTo>
                  <a:lnTo>
                    <a:pt x="17735" y="14113"/>
                  </a:lnTo>
                  <a:lnTo>
                    <a:pt x="17610" y="15362"/>
                  </a:lnTo>
                  <a:lnTo>
                    <a:pt x="17610" y="16111"/>
                  </a:lnTo>
                  <a:lnTo>
                    <a:pt x="17610" y="16111"/>
                  </a:lnTo>
                  <a:lnTo>
                    <a:pt x="16112" y="16236"/>
                  </a:lnTo>
                  <a:lnTo>
                    <a:pt x="14738" y="16111"/>
                  </a:lnTo>
                  <a:lnTo>
                    <a:pt x="14738" y="15362"/>
                  </a:lnTo>
                  <a:lnTo>
                    <a:pt x="14738" y="15362"/>
                  </a:lnTo>
                  <a:lnTo>
                    <a:pt x="14613" y="14113"/>
                  </a:lnTo>
                  <a:lnTo>
                    <a:pt x="14488" y="12864"/>
                  </a:lnTo>
                  <a:lnTo>
                    <a:pt x="14113" y="11740"/>
                  </a:lnTo>
                  <a:lnTo>
                    <a:pt x="13739" y="10616"/>
                  </a:lnTo>
                  <a:lnTo>
                    <a:pt x="13239" y="9492"/>
                  </a:lnTo>
                  <a:lnTo>
                    <a:pt x="12615" y="8493"/>
                  </a:lnTo>
                  <a:lnTo>
                    <a:pt x="11865" y="7494"/>
                  </a:lnTo>
                  <a:lnTo>
                    <a:pt x="10991" y="6620"/>
                  </a:lnTo>
                  <a:lnTo>
                    <a:pt x="10117" y="5870"/>
                  </a:lnTo>
                  <a:lnTo>
                    <a:pt x="9243" y="5121"/>
                  </a:lnTo>
                  <a:lnTo>
                    <a:pt x="8119" y="4497"/>
                  </a:lnTo>
                  <a:lnTo>
                    <a:pt x="7120" y="3997"/>
                  </a:lnTo>
                  <a:lnTo>
                    <a:pt x="5996" y="3498"/>
                  </a:lnTo>
                  <a:lnTo>
                    <a:pt x="4747" y="3248"/>
                  </a:lnTo>
                  <a:lnTo>
                    <a:pt x="3498" y="2998"/>
                  </a:lnTo>
                  <a:lnTo>
                    <a:pt x="2249" y="2998"/>
                  </a:lnTo>
                  <a:lnTo>
                    <a:pt x="251" y="2998"/>
                  </a:lnTo>
                  <a:lnTo>
                    <a:pt x="251" y="2998"/>
                  </a:lnTo>
                  <a:lnTo>
                    <a:pt x="126" y="1499"/>
                  </a:lnTo>
                  <a:lnTo>
                    <a:pt x="1" y="1"/>
                  </a:lnTo>
                  <a:lnTo>
                    <a:pt x="32348" y="1"/>
                  </a:lnTo>
                  <a:lnTo>
                    <a:pt x="32348" y="1"/>
                  </a:lnTo>
                  <a:lnTo>
                    <a:pt x="32223" y="1499"/>
                  </a:lnTo>
                  <a:lnTo>
                    <a:pt x="32098" y="2998"/>
                  </a:lnTo>
                  <a:lnTo>
                    <a:pt x="32098" y="299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5246225" y="2971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812225" y="2971425"/>
              <a:ext cx="71850" cy="71850"/>
            </a:xfrm>
            <a:custGeom>
              <a:avLst/>
              <a:gdLst/>
              <a:ahLst/>
              <a:cxnLst/>
              <a:rect l="l" t="t" r="r" b="b"/>
              <a:pathLst>
                <a:path w="2874" h="2874" extrusionOk="0">
                  <a:moveTo>
                    <a:pt x="1" y="1"/>
                  </a:moveTo>
                  <a:lnTo>
                    <a:pt x="1" y="2873"/>
                  </a:lnTo>
                  <a:lnTo>
                    <a:pt x="2873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-5400000">
            <a:off x="-1503825" y="1159125"/>
            <a:ext cx="2993100" cy="299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 rot="-5400000">
            <a:off x="-1114538" y="1551211"/>
            <a:ext cx="2214469" cy="2208928"/>
            <a:chOff x="4222125" y="2272050"/>
            <a:chExt cx="1248925" cy="1245800"/>
          </a:xfrm>
        </p:grpSpPr>
        <p:sp>
          <p:nvSpPr>
            <p:cNvPr id="76" name="Google Shape;76;p8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extrusionOk="0">
                  <a:moveTo>
                    <a:pt x="27102" y="3123"/>
                  </a:moveTo>
                  <a:lnTo>
                    <a:pt x="28975" y="3373"/>
                  </a:lnTo>
                  <a:lnTo>
                    <a:pt x="30973" y="3872"/>
                  </a:lnTo>
                  <a:lnTo>
                    <a:pt x="32972" y="4497"/>
                  </a:lnTo>
                  <a:lnTo>
                    <a:pt x="34720" y="5246"/>
                  </a:lnTo>
                  <a:lnTo>
                    <a:pt x="36594" y="6120"/>
                  </a:lnTo>
                  <a:lnTo>
                    <a:pt x="38217" y="7244"/>
                  </a:lnTo>
                  <a:lnTo>
                    <a:pt x="39841" y="8618"/>
                  </a:lnTo>
                  <a:lnTo>
                    <a:pt x="41339" y="9992"/>
                  </a:lnTo>
                  <a:lnTo>
                    <a:pt x="42713" y="11615"/>
                  </a:lnTo>
                  <a:lnTo>
                    <a:pt x="43837" y="13489"/>
                  </a:lnTo>
                  <a:lnTo>
                    <a:pt x="44836" y="15362"/>
                  </a:lnTo>
                  <a:lnTo>
                    <a:pt x="45711" y="17610"/>
                  </a:lnTo>
                  <a:lnTo>
                    <a:pt x="46335" y="19858"/>
                  </a:lnTo>
                  <a:lnTo>
                    <a:pt x="46835" y="22356"/>
                  </a:lnTo>
                  <a:lnTo>
                    <a:pt x="47084" y="24979"/>
                  </a:lnTo>
                  <a:lnTo>
                    <a:pt x="46960" y="27227"/>
                  </a:lnTo>
                  <a:lnTo>
                    <a:pt x="46585" y="29475"/>
                  </a:lnTo>
                  <a:lnTo>
                    <a:pt x="46085" y="31598"/>
                  </a:lnTo>
                  <a:lnTo>
                    <a:pt x="45336" y="33596"/>
                  </a:lnTo>
                  <a:lnTo>
                    <a:pt x="44462" y="35469"/>
                  </a:lnTo>
                  <a:lnTo>
                    <a:pt x="43338" y="37343"/>
                  </a:lnTo>
                  <a:lnTo>
                    <a:pt x="42089" y="38966"/>
                  </a:lnTo>
                  <a:lnTo>
                    <a:pt x="40590" y="40590"/>
                  </a:lnTo>
                  <a:lnTo>
                    <a:pt x="39091" y="41964"/>
                  </a:lnTo>
                  <a:lnTo>
                    <a:pt x="37343" y="43337"/>
                  </a:lnTo>
                  <a:lnTo>
                    <a:pt x="35470" y="44336"/>
                  </a:lnTo>
                  <a:lnTo>
                    <a:pt x="33596" y="45336"/>
                  </a:lnTo>
                  <a:lnTo>
                    <a:pt x="31598" y="46085"/>
                  </a:lnTo>
                  <a:lnTo>
                    <a:pt x="29475" y="46584"/>
                  </a:lnTo>
                  <a:lnTo>
                    <a:pt x="27227" y="46959"/>
                  </a:lnTo>
                  <a:lnTo>
                    <a:pt x="24979" y="47084"/>
                  </a:lnTo>
                  <a:lnTo>
                    <a:pt x="22731" y="46959"/>
                  </a:lnTo>
                  <a:lnTo>
                    <a:pt x="20608" y="46584"/>
                  </a:lnTo>
                  <a:lnTo>
                    <a:pt x="18484" y="46085"/>
                  </a:lnTo>
                  <a:lnTo>
                    <a:pt x="16486" y="45336"/>
                  </a:lnTo>
                  <a:lnTo>
                    <a:pt x="14488" y="44336"/>
                  </a:lnTo>
                  <a:lnTo>
                    <a:pt x="12739" y="43337"/>
                  </a:lnTo>
                  <a:lnTo>
                    <a:pt x="10991" y="41964"/>
                  </a:lnTo>
                  <a:lnTo>
                    <a:pt x="9492" y="40590"/>
                  </a:lnTo>
                  <a:lnTo>
                    <a:pt x="7994" y="38966"/>
                  </a:lnTo>
                  <a:lnTo>
                    <a:pt x="6745" y="37343"/>
                  </a:lnTo>
                  <a:lnTo>
                    <a:pt x="5621" y="35469"/>
                  </a:lnTo>
                  <a:lnTo>
                    <a:pt x="4746" y="33596"/>
                  </a:lnTo>
                  <a:lnTo>
                    <a:pt x="3997" y="31598"/>
                  </a:lnTo>
                  <a:lnTo>
                    <a:pt x="3498" y="29475"/>
                  </a:lnTo>
                  <a:lnTo>
                    <a:pt x="3123" y="27227"/>
                  </a:lnTo>
                  <a:lnTo>
                    <a:pt x="2998" y="24979"/>
                  </a:lnTo>
                  <a:lnTo>
                    <a:pt x="3248" y="22356"/>
                  </a:lnTo>
                  <a:lnTo>
                    <a:pt x="3622" y="19858"/>
                  </a:lnTo>
                  <a:lnTo>
                    <a:pt x="4372" y="17610"/>
                  </a:lnTo>
                  <a:lnTo>
                    <a:pt x="5246" y="15362"/>
                  </a:lnTo>
                  <a:lnTo>
                    <a:pt x="6245" y="13489"/>
                  </a:lnTo>
                  <a:lnTo>
                    <a:pt x="7369" y="11615"/>
                  </a:lnTo>
                  <a:lnTo>
                    <a:pt x="8743" y="9992"/>
                  </a:lnTo>
                  <a:lnTo>
                    <a:pt x="10242" y="8618"/>
                  </a:lnTo>
                  <a:lnTo>
                    <a:pt x="11865" y="7244"/>
                  </a:lnTo>
                  <a:lnTo>
                    <a:pt x="13489" y="6120"/>
                  </a:lnTo>
                  <a:lnTo>
                    <a:pt x="15237" y="5246"/>
                  </a:lnTo>
                  <a:lnTo>
                    <a:pt x="17111" y="4497"/>
                  </a:lnTo>
                  <a:lnTo>
                    <a:pt x="19109" y="3872"/>
                  </a:lnTo>
                  <a:lnTo>
                    <a:pt x="20982" y="3373"/>
                  </a:lnTo>
                  <a:lnTo>
                    <a:pt x="22980" y="3123"/>
                  </a:lnTo>
                  <a:close/>
                  <a:moveTo>
                    <a:pt x="24979" y="1"/>
                  </a:move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222125" y="2272050"/>
              <a:ext cx="1248925" cy="1245800"/>
            </a:xfrm>
            <a:custGeom>
              <a:avLst/>
              <a:gdLst/>
              <a:ahLst/>
              <a:cxnLst/>
              <a:rect l="l" t="t" r="r" b="b"/>
              <a:pathLst>
                <a:path w="49957" h="49832" fill="none" extrusionOk="0">
                  <a:moveTo>
                    <a:pt x="24979" y="1"/>
                  </a:moveTo>
                  <a:lnTo>
                    <a:pt x="24979" y="1"/>
                  </a:lnTo>
                  <a:lnTo>
                    <a:pt x="22481" y="126"/>
                  </a:lnTo>
                  <a:lnTo>
                    <a:pt x="19983" y="500"/>
                  </a:lnTo>
                  <a:lnTo>
                    <a:pt x="17610" y="1125"/>
                  </a:lnTo>
                  <a:lnTo>
                    <a:pt x="15362" y="1999"/>
                  </a:lnTo>
                  <a:lnTo>
                    <a:pt x="13114" y="2998"/>
                  </a:lnTo>
                  <a:lnTo>
                    <a:pt x="11116" y="4247"/>
                  </a:lnTo>
                  <a:lnTo>
                    <a:pt x="9118" y="5746"/>
                  </a:lnTo>
                  <a:lnTo>
                    <a:pt x="7369" y="7369"/>
                  </a:lnTo>
                  <a:lnTo>
                    <a:pt x="5746" y="9118"/>
                  </a:lnTo>
                  <a:lnTo>
                    <a:pt x="4372" y="10991"/>
                  </a:lnTo>
                  <a:lnTo>
                    <a:pt x="3123" y="13114"/>
                  </a:lnTo>
                  <a:lnTo>
                    <a:pt x="1999" y="15237"/>
                  </a:lnTo>
                  <a:lnTo>
                    <a:pt x="1125" y="17610"/>
                  </a:lnTo>
                  <a:lnTo>
                    <a:pt x="500" y="19983"/>
                  </a:lnTo>
                  <a:lnTo>
                    <a:pt x="125" y="22481"/>
                  </a:lnTo>
                  <a:lnTo>
                    <a:pt x="1" y="24979"/>
                  </a:lnTo>
                  <a:lnTo>
                    <a:pt x="1" y="24979"/>
                  </a:lnTo>
                  <a:lnTo>
                    <a:pt x="250" y="27976"/>
                  </a:lnTo>
                  <a:lnTo>
                    <a:pt x="875" y="30848"/>
                  </a:lnTo>
                  <a:lnTo>
                    <a:pt x="1499" y="33471"/>
                  </a:lnTo>
                  <a:lnTo>
                    <a:pt x="2498" y="35844"/>
                  </a:lnTo>
                  <a:lnTo>
                    <a:pt x="3622" y="38092"/>
                  </a:lnTo>
                  <a:lnTo>
                    <a:pt x="4996" y="40215"/>
                  </a:lnTo>
                  <a:lnTo>
                    <a:pt x="6495" y="41964"/>
                  </a:lnTo>
                  <a:lnTo>
                    <a:pt x="8243" y="43587"/>
                  </a:lnTo>
                  <a:lnTo>
                    <a:pt x="9992" y="45086"/>
                  </a:lnTo>
                  <a:lnTo>
                    <a:pt x="11990" y="46335"/>
                  </a:lnTo>
                  <a:lnTo>
                    <a:pt x="13988" y="47459"/>
                  </a:lnTo>
                  <a:lnTo>
                    <a:pt x="16111" y="48333"/>
                  </a:lnTo>
                  <a:lnTo>
                    <a:pt x="18235" y="48957"/>
                  </a:lnTo>
                  <a:lnTo>
                    <a:pt x="20483" y="49457"/>
                  </a:lnTo>
                  <a:lnTo>
                    <a:pt x="22731" y="49707"/>
                  </a:lnTo>
                  <a:lnTo>
                    <a:pt x="24979" y="49832"/>
                  </a:lnTo>
                  <a:lnTo>
                    <a:pt x="27352" y="49707"/>
                  </a:lnTo>
                  <a:lnTo>
                    <a:pt x="29600" y="49457"/>
                  </a:lnTo>
                  <a:lnTo>
                    <a:pt x="31848" y="48957"/>
                  </a:lnTo>
                  <a:lnTo>
                    <a:pt x="33971" y="48333"/>
                  </a:lnTo>
                  <a:lnTo>
                    <a:pt x="36094" y="47459"/>
                  </a:lnTo>
                  <a:lnTo>
                    <a:pt x="38092" y="46335"/>
                  </a:lnTo>
                  <a:lnTo>
                    <a:pt x="40091" y="45086"/>
                  </a:lnTo>
                  <a:lnTo>
                    <a:pt x="41839" y="43587"/>
                  </a:lnTo>
                  <a:lnTo>
                    <a:pt x="43463" y="41964"/>
                  </a:lnTo>
                  <a:lnTo>
                    <a:pt x="45086" y="40090"/>
                  </a:lnTo>
                  <a:lnTo>
                    <a:pt x="46335" y="38092"/>
                  </a:lnTo>
                  <a:lnTo>
                    <a:pt x="47584" y="35844"/>
                  </a:lnTo>
                  <a:lnTo>
                    <a:pt x="48458" y="33471"/>
                  </a:lnTo>
                  <a:lnTo>
                    <a:pt x="49208" y="30848"/>
                  </a:lnTo>
                  <a:lnTo>
                    <a:pt x="49707" y="27976"/>
                  </a:lnTo>
                  <a:lnTo>
                    <a:pt x="49957" y="24979"/>
                  </a:lnTo>
                  <a:lnTo>
                    <a:pt x="49957" y="24979"/>
                  </a:lnTo>
                  <a:lnTo>
                    <a:pt x="49832" y="22481"/>
                  </a:lnTo>
                  <a:lnTo>
                    <a:pt x="49457" y="19983"/>
                  </a:lnTo>
                  <a:lnTo>
                    <a:pt x="48833" y="17610"/>
                  </a:lnTo>
                  <a:lnTo>
                    <a:pt x="48084" y="15237"/>
                  </a:lnTo>
                  <a:lnTo>
                    <a:pt x="46960" y="13114"/>
                  </a:lnTo>
                  <a:lnTo>
                    <a:pt x="45711" y="10991"/>
                  </a:lnTo>
                  <a:lnTo>
                    <a:pt x="44337" y="9118"/>
                  </a:lnTo>
                  <a:lnTo>
                    <a:pt x="42713" y="7369"/>
                  </a:lnTo>
                  <a:lnTo>
                    <a:pt x="40965" y="5746"/>
                  </a:lnTo>
                  <a:lnTo>
                    <a:pt x="38966" y="4247"/>
                  </a:lnTo>
                  <a:lnTo>
                    <a:pt x="36968" y="2998"/>
                  </a:lnTo>
                  <a:lnTo>
                    <a:pt x="34720" y="1999"/>
                  </a:lnTo>
                  <a:lnTo>
                    <a:pt x="32472" y="1125"/>
                  </a:lnTo>
                  <a:lnTo>
                    <a:pt x="30099" y="500"/>
                  </a:lnTo>
                  <a:lnTo>
                    <a:pt x="27601" y="126"/>
                  </a:lnTo>
                  <a:lnTo>
                    <a:pt x="24979" y="1"/>
                  </a:lnTo>
                  <a:lnTo>
                    <a:pt x="2497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297050" y="2350125"/>
              <a:ext cx="1102200" cy="1099025"/>
            </a:xfrm>
            <a:custGeom>
              <a:avLst/>
              <a:gdLst/>
              <a:ahLst/>
              <a:cxnLst/>
              <a:rect l="l" t="t" r="r" b="b"/>
              <a:pathLst>
                <a:path w="44088" h="43961" fill="none" extrusionOk="0">
                  <a:moveTo>
                    <a:pt x="21982" y="43961"/>
                  </a:moveTo>
                  <a:lnTo>
                    <a:pt x="21982" y="43961"/>
                  </a:lnTo>
                  <a:lnTo>
                    <a:pt x="19734" y="43836"/>
                  </a:lnTo>
                  <a:lnTo>
                    <a:pt x="17611" y="43461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1" y="41213"/>
                  </a:lnTo>
                  <a:lnTo>
                    <a:pt x="9742" y="40214"/>
                  </a:lnTo>
                  <a:lnTo>
                    <a:pt x="7994" y="38841"/>
                  </a:lnTo>
                  <a:lnTo>
                    <a:pt x="6495" y="37467"/>
                  </a:lnTo>
                  <a:lnTo>
                    <a:pt x="4997" y="35843"/>
                  </a:lnTo>
                  <a:lnTo>
                    <a:pt x="3748" y="34220"/>
                  </a:lnTo>
                  <a:lnTo>
                    <a:pt x="2624" y="32346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1" y="26352"/>
                  </a:lnTo>
                  <a:lnTo>
                    <a:pt x="126" y="24104"/>
                  </a:lnTo>
                  <a:lnTo>
                    <a:pt x="1" y="21856"/>
                  </a:lnTo>
                  <a:lnTo>
                    <a:pt x="1" y="21856"/>
                  </a:lnTo>
                  <a:lnTo>
                    <a:pt x="251" y="19233"/>
                  </a:lnTo>
                  <a:lnTo>
                    <a:pt x="625" y="16735"/>
                  </a:lnTo>
                  <a:lnTo>
                    <a:pt x="1375" y="14487"/>
                  </a:lnTo>
                  <a:lnTo>
                    <a:pt x="2249" y="12239"/>
                  </a:lnTo>
                  <a:lnTo>
                    <a:pt x="3248" y="10366"/>
                  </a:lnTo>
                  <a:lnTo>
                    <a:pt x="4372" y="8492"/>
                  </a:lnTo>
                  <a:lnTo>
                    <a:pt x="5746" y="6869"/>
                  </a:lnTo>
                  <a:lnTo>
                    <a:pt x="7245" y="5495"/>
                  </a:lnTo>
                  <a:lnTo>
                    <a:pt x="8868" y="4121"/>
                  </a:lnTo>
                  <a:lnTo>
                    <a:pt x="10492" y="2997"/>
                  </a:lnTo>
                  <a:lnTo>
                    <a:pt x="12240" y="2123"/>
                  </a:lnTo>
                  <a:lnTo>
                    <a:pt x="14114" y="1374"/>
                  </a:lnTo>
                  <a:lnTo>
                    <a:pt x="16112" y="749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2" y="0"/>
                  </a:lnTo>
                  <a:lnTo>
                    <a:pt x="24105" y="0"/>
                  </a:lnTo>
                  <a:lnTo>
                    <a:pt x="25978" y="250"/>
                  </a:lnTo>
                  <a:lnTo>
                    <a:pt x="27976" y="749"/>
                  </a:lnTo>
                  <a:lnTo>
                    <a:pt x="29975" y="1374"/>
                  </a:lnTo>
                  <a:lnTo>
                    <a:pt x="31723" y="2123"/>
                  </a:lnTo>
                  <a:lnTo>
                    <a:pt x="33597" y="2997"/>
                  </a:lnTo>
                  <a:lnTo>
                    <a:pt x="35220" y="4121"/>
                  </a:lnTo>
                  <a:lnTo>
                    <a:pt x="36844" y="5495"/>
                  </a:lnTo>
                  <a:lnTo>
                    <a:pt x="38342" y="6869"/>
                  </a:lnTo>
                  <a:lnTo>
                    <a:pt x="39716" y="8492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4" y="14487"/>
                  </a:lnTo>
                  <a:lnTo>
                    <a:pt x="43338" y="16735"/>
                  </a:lnTo>
                  <a:lnTo>
                    <a:pt x="43838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3" y="24104"/>
                  </a:lnTo>
                  <a:lnTo>
                    <a:pt x="43588" y="26352"/>
                  </a:lnTo>
                  <a:lnTo>
                    <a:pt x="43088" y="28475"/>
                  </a:lnTo>
                  <a:lnTo>
                    <a:pt x="42339" y="30473"/>
                  </a:lnTo>
                  <a:lnTo>
                    <a:pt x="41465" y="32346"/>
                  </a:lnTo>
                  <a:lnTo>
                    <a:pt x="40341" y="34220"/>
                  </a:lnTo>
                  <a:lnTo>
                    <a:pt x="39092" y="35843"/>
                  </a:lnTo>
                  <a:lnTo>
                    <a:pt x="37593" y="37467"/>
                  </a:lnTo>
                  <a:lnTo>
                    <a:pt x="36094" y="38841"/>
                  </a:lnTo>
                  <a:lnTo>
                    <a:pt x="34346" y="40214"/>
                  </a:lnTo>
                  <a:lnTo>
                    <a:pt x="32473" y="41213"/>
                  </a:lnTo>
                  <a:lnTo>
                    <a:pt x="30599" y="42213"/>
                  </a:lnTo>
                  <a:lnTo>
                    <a:pt x="28601" y="42962"/>
                  </a:lnTo>
                  <a:lnTo>
                    <a:pt x="26478" y="43461"/>
                  </a:lnTo>
                  <a:lnTo>
                    <a:pt x="24230" y="43836"/>
                  </a:lnTo>
                  <a:lnTo>
                    <a:pt x="21982" y="43961"/>
                  </a:lnTo>
                  <a:lnTo>
                    <a:pt x="21982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846575" y="344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extrusionOk="0">
                  <a:moveTo>
                    <a:pt x="20607" y="2998"/>
                  </a:moveTo>
                  <a:lnTo>
                    <a:pt x="22106" y="3248"/>
                  </a:lnTo>
                  <a:lnTo>
                    <a:pt x="23480" y="3497"/>
                  </a:lnTo>
                  <a:lnTo>
                    <a:pt x="24729" y="3997"/>
                  </a:lnTo>
                  <a:lnTo>
                    <a:pt x="26103" y="4497"/>
                  </a:lnTo>
                  <a:lnTo>
                    <a:pt x="27352" y="5121"/>
                  </a:lnTo>
                  <a:lnTo>
                    <a:pt x="28476" y="5870"/>
                  </a:lnTo>
                  <a:lnTo>
                    <a:pt x="29600" y="6745"/>
                  </a:lnTo>
                  <a:lnTo>
                    <a:pt x="30599" y="7744"/>
                  </a:lnTo>
                  <a:lnTo>
                    <a:pt x="31473" y="8743"/>
                  </a:lnTo>
                  <a:lnTo>
                    <a:pt x="32347" y="9867"/>
                  </a:lnTo>
                  <a:lnTo>
                    <a:pt x="33096" y="10991"/>
                  </a:lnTo>
                  <a:lnTo>
                    <a:pt x="33721" y="12240"/>
                  </a:lnTo>
                  <a:lnTo>
                    <a:pt x="34345" y="13489"/>
                  </a:lnTo>
                  <a:lnTo>
                    <a:pt x="34720" y="14862"/>
                  </a:lnTo>
                  <a:lnTo>
                    <a:pt x="35095" y="16236"/>
                  </a:lnTo>
                  <a:lnTo>
                    <a:pt x="3248" y="16236"/>
                  </a:lnTo>
                  <a:lnTo>
                    <a:pt x="3622" y="14862"/>
                  </a:lnTo>
                  <a:lnTo>
                    <a:pt x="3997" y="13489"/>
                  </a:lnTo>
                  <a:lnTo>
                    <a:pt x="4621" y="12240"/>
                  </a:lnTo>
                  <a:lnTo>
                    <a:pt x="5246" y="10991"/>
                  </a:lnTo>
                  <a:lnTo>
                    <a:pt x="5995" y="9867"/>
                  </a:lnTo>
                  <a:lnTo>
                    <a:pt x="6869" y="8743"/>
                  </a:lnTo>
                  <a:lnTo>
                    <a:pt x="7744" y="7744"/>
                  </a:lnTo>
                  <a:lnTo>
                    <a:pt x="8743" y="6745"/>
                  </a:lnTo>
                  <a:lnTo>
                    <a:pt x="9867" y="5870"/>
                  </a:lnTo>
                  <a:lnTo>
                    <a:pt x="10991" y="5121"/>
                  </a:lnTo>
                  <a:lnTo>
                    <a:pt x="12240" y="4497"/>
                  </a:lnTo>
                  <a:lnTo>
                    <a:pt x="13489" y="3997"/>
                  </a:lnTo>
                  <a:lnTo>
                    <a:pt x="14862" y="3497"/>
                  </a:lnTo>
                  <a:lnTo>
                    <a:pt x="16236" y="3248"/>
                  </a:lnTo>
                  <a:lnTo>
                    <a:pt x="17735" y="2998"/>
                  </a:lnTo>
                  <a:close/>
                  <a:moveTo>
                    <a:pt x="5246" y="24978"/>
                  </a:moveTo>
                  <a:lnTo>
                    <a:pt x="6245" y="25103"/>
                  </a:lnTo>
                  <a:lnTo>
                    <a:pt x="7119" y="25228"/>
                  </a:lnTo>
                  <a:lnTo>
                    <a:pt x="8118" y="25478"/>
                  </a:lnTo>
                  <a:lnTo>
                    <a:pt x="8993" y="25728"/>
                  </a:lnTo>
                  <a:lnTo>
                    <a:pt x="9742" y="26227"/>
                  </a:lnTo>
                  <a:lnTo>
                    <a:pt x="10616" y="26602"/>
                  </a:lnTo>
                  <a:lnTo>
                    <a:pt x="11241" y="27226"/>
                  </a:lnTo>
                  <a:lnTo>
                    <a:pt x="11990" y="27851"/>
                  </a:lnTo>
                  <a:lnTo>
                    <a:pt x="12614" y="28475"/>
                  </a:lnTo>
                  <a:lnTo>
                    <a:pt x="13114" y="29225"/>
                  </a:lnTo>
                  <a:lnTo>
                    <a:pt x="13614" y="29974"/>
                  </a:lnTo>
                  <a:lnTo>
                    <a:pt x="13988" y="30848"/>
                  </a:lnTo>
                  <a:lnTo>
                    <a:pt x="14363" y="31722"/>
                  </a:lnTo>
                  <a:lnTo>
                    <a:pt x="14613" y="32597"/>
                  </a:lnTo>
                  <a:lnTo>
                    <a:pt x="14738" y="33596"/>
                  </a:lnTo>
                  <a:lnTo>
                    <a:pt x="14738" y="34470"/>
                  </a:lnTo>
                  <a:lnTo>
                    <a:pt x="14738" y="34720"/>
                  </a:lnTo>
                  <a:lnTo>
                    <a:pt x="12989" y="34095"/>
                  </a:lnTo>
                  <a:lnTo>
                    <a:pt x="11241" y="33221"/>
                  </a:lnTo>
                  <a:lnTo>
                    <a:pt x="9742" y="32222"/>
                  </a:lnTo>
                  <a:lnTo>
                    <a:pt x="8243" y="31098"/>
                  </a:lnTo>
                  <a:lnTo>
                    <a:pt x="6994" y="29724"/>
                  </a:lnTo>
                  <a:lnTo>
                    <a:pt x="5870" y="28350"/>
                  </a:lnTo>
                  <a:lnTo>
                    <a:pt x="4871" y="26727"/>
                  </a:lnTo>
                  <a:lnTo>
                    <a:pt x="4122" y="24978"/>
                  </a:lnTo>
                  <a:close/>
                  <a:moveTo>
                    <a:pt x="34221" y="24978"/>
                  </a:moveTo>
                  <a:lnTo>
                    <a:pt x="33471" y="26727"/>
                  </a:lnTo>
                  <a:lnTo>
                    <a:pt x="32472" y="28350"/>
                  </a:lnTo>
                  <a:lnTo>
                    <a:pt x="31348" y="29724"/>
                  </a:lnTo>
                  <a:lnTo>
                    <a:pt x="29974" y="31098"/>
                  </a:lnTo>
                  <a:lnTo>
                    <a:pt x="28600" y="32222"/>
                  </a:lnTo>
                  <a:lnTo>
                    <a:pt x="26977" y="33221"/>
                  </a:lnTo>
                  <a:lnTo>
                    <a:pt x="25353" y="34095"/>
                  </a:lnTo>
                  <a:lnTo>
                    <a:pt x="23605" y="34720"/>
                  </a:lnTo>
                  <a:lnTo>
                    <a:pt x="23605" y="34470"/>
                  </a:lnTo>
                  <a:lnTo>
                    <a:pt x="23605" y="33596"/>
                  </a:lnTo>
                  <a:lnTo>
                    <a:pt x="23730" y="32597"/>
                  </a:lnTo>
                  <a:lnTo>
                    <a:pt x="23979" y="31722"/>
                  </a:lnTo>
                  <a:lnTo>
                    <a:pt x="24354" y="30848"/>
                  </a:lnTo>
                  <a:lnTo>
                    <a:pt x="24729" y="29974"/>
                  </a:lnTo>
                  <a:lnTo>
                    <a:pt x="25228" y="29225"/>
                  </a:lnTo>
                  <a:lnTo>
                    <a:pt x="25728" y="28475"/>
                  </a:lnTo>
                  <a:lnTo>
                    <a:pt x="26352" y="27851"/>
                  </a:lnTo>
                  <a:lnTo>
                    <a:pt x="26977" y="27226"/>
                  </a:lnTo>
                  <a:lnTo>
                    <a:pt x="27726" y="26602"/>
                  </a:lnTo>
                  <a:lnTo>
                    <a:pt x="28600" y="26227"/>
                  </a:lnTo>
                  <a:lnTo>
                    <a:pt x="29350" y="25728"/>
                  </a:lnTo>
                  <a:lnTo>
                    <a:pt x="30224" y="25478"/>
                  </a:lnTo>
                  <a:lnTo>
                    <a:pt x="31098" y="25228"/>
                  </a:lnTo>
                  <a:lnTo>
                    <a:pt x="32097" y="25103"/>
                  </a:lnTo>
                  <a:lnTo>
                    <a:pt x="33096" y="24978"/>
                  </a:lnTo>
                  <a:close/>
                  <a:moveTo>
                    <a:pt x="35345" y="19109"/>
                  </a:moveTo>
                  <a:lnTo>
                    <a:pt x="35220" y="20607"/>
                  </a:lnTo>
                  <a:lnTo>
                    <a:pt x="35095" y="22106"/>
                  </a:lnTo>
                  <a:lnTo>
                    <a:pt x="31848" y="22106"/>
                  </a:lnTo>
                  <a:lnTo>
                    <a:pt x="30599" y="22356"/>
                  </a:lnTo>
                  <a:lnTo>
                    <a:pt x="29350" y="22606"/>
                  </a:lnTo>
                  <a:lnTo>
                    <a:pt x="28226" y="23105"/>
                  </a:lnTo>
                  <a:lnTo>
                    <a:pt x="27102" y="23605"/>
                  </a:lnTo>
                  <a:lnTo>
                    <a:pt x="26103" y="24229"/>
                  </a:lnTo>
                  <a:lnTo>
                    <a:pt x="25103" y="24978"/>
                  </a:lnTo>
                  <a:lnTo>
                    <a:pt x="24229" y="25728"/>
                  </a:lnTo>
                  <a:lnTo>
                    <a:pt x="23480" y="26602"/>
                  </a:lnTo>
                  <a:lnTo>
                    <a:pt x="22731" y="27601"/>
                  </a:lnTo>
                  <a:lnTo>
                    <a:pt x="22106" y="28600"/>
                  </a:lnTo>
                  <a:lnTo>
                    <a:pt x="21607" y="29724"/>
                  </a:lnTo>
                  <a:lnTo>
                    <a:pt x="21232" y="30848"/>
                  </a:lnTo>
                  <a:lnTo>
                    <a:pt x="20857" y="31972"/>
                  </a:lnTo>
                  <a:lnTo>
                    <a:pt x="20732" y="33221"/>
                  </a:lnTo>
                  <a:lnTo>
                    <a:pt x="20607" y="34470"/>
                  </a:lnTo>
                  <a:lnTo>
                    <a:pt x="20607" y="35219"/>
                  </a:lnTo>
                  <a:lnTo>
                    <a:pt x="19109" y="35344"/>
                  </a:lnTo>
                  <a:lnTo>
                    <a:pt x="17735" y="35219"/>
                  </a:lnTo>
                  <a:lnTo>
                    <a:pt x="17735" y="34470"/>
                  </a:lnTo>
                  <a:lnTo>
                    <a:pt x="17610" y="33221"/>
                  </a:lnTo>
                  <a:lnTo>
                    <a:pt x="17485" y="31972"/>
                  </a:lnTo>
                  <a:lnTo>
                    <a:pt x="17110" y="30848"/>
                  </a:lnTo>
                  <a:lnTo>
                    <a:pt x="16736" y="29724"/>
                  </a:lnTo>
                  <a:lnTo>
                    <a:pt x="16236" y="28600"/>
                  </a:lnTo>
                  <a:lnTo>
                    <a:pt x="15612" y="27601"/>
                  </a:lnTo>
                  <a:lnTo>
                    <a:pt x="14862" y="26602"/>
                  </a:lnTo>
                  <a:lnTo>
                    <a:pt x="13988" y="25728"/>
                  </a:lnTo>
                  <a:lnTo>
                    <a:pt x="13114" y="24978"/>
                  </a:lnTo>
                  <a:lnTo>
                    <a:pt x="12240" y="24229"/>
                  </a:lnTo>
                  <a:lnTo>
                    <a:pt x="11116" y="23605"/>
                  </a:lnTo>
                  <a:lnTo>
                    <a:pt x="10117" y="23105"/>
                  </a:lnTo>
                  <a:lnTo>
                    <a:pt x="8993" y="22606"/>
                  </a:lnTo>
                  <a:lnTo>
                    <a:pt x="7744" y="22356"/>
                  </a:lnTo>
                  <a:lnTo>
                    <a:pt x="6495" y="22106"/>
                  </a:lnTo>
                  <a:lnTo>
                    <a:pt x="3248" y="22106"/>
                  </a:lnTo>
                  <a:lnTo>
                    <a:pt x="3123" y="20607"/>
                  </a:lnTo>
                  <a:lnTo>
                    <a:pt x="2998" y="19109"/>
                  </a:lnTo>
                  <a:close/>
                  <a:moveTo>
                    <a:pt x="19109" y="1"/>
                  </a:move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368875" y="2418800"/>
              <a:ext cx="955425" cy="952300"/>
            </a:xfrm>
            <a:custGeom>
              <a:avLst/>
              <a:gdLst/>
              <a:ahLst/>
              <a:cxnLst/>
              <a:rect l="l" t="t" r="r" b="b"/>
              <a:pathLst>
                <a:path w="38217" h="38092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235" y="125"/>
                  </a:lnTo>
                  <a:lnTo>
                    <a:pt x="15362" y="375"/>
                  </a:lnTo>
                  <a:lnTo>
                    <a:pt x="13489" y="875"/>
                  </a:lnTo>
                  <a:lnTo>
                    <a:pt x="11740" y="1499"/>
                  </a:lnTo>
                  <a:lnTo>
                    <a:pt x="10117" y="2373"/>
                  </a:lnTo>
                  <a:lnTo>
                    <a:pt x="8493" y="3248"/>
                  </a:lnTo>
                  <a:lnTo>
                    <a:pt x="6994" y="4372"/>
                  </a:lnTo>
                  <a:lnTo>
                    <a:pt x="5621" y="5621"/>
                  </a:lnTo>
                  <a:lnTo>
                    <a:pt x="4372" y="6994"/>
                  </a:lnTo>
                  <a:lnTo>
                    <a:pt x="3372" y="8493"/>
                  </a:lnTo>
                  <a:lnTo>
                    <a:pt x="2373" y="9992"/>
                  </a:lnTo>
                  <a:lnTo>
                    <a:pt x="1624" y="11740"/>
                  </a:lnTo>
                  <a:lnTo>
                    <a:pt x="875" y="13489"/>
                  </a:lnTo>
                  <a:lnTo>
                    <a:pt x="500" y="15237"/>
                  </a:lnTo>
                  <a:lnTo>
                    <a:pt x="125" y="17235"/>
                  </a:lnTo>
                  <a:lnTo>
                    <a:pt x="0" y="19109"/>
                  </a:lnTo>
                  <a:lnTo>
                    <a:pt x="0" y="19109"/>
                  </a:lnTo>
                  <a:lnTo>
                    <a:pt x="250" y="21482"/>
                  </a:lnTo>
                  <a:lnTo>
                    <a:pt x="625" y="23605"/>
                  </a:lnTo>
                  <a:lnTo>
                    <a:pt x="1249" y="25603"/>
                  </a:lnTo>
                  <a:lnTo>
                    <a:pt x="1999" y="27476"/>
                  </a:lnTo>
                  <a:lnTo>
                    <a:pt x="2873" y="29225"/>
                  </a:lnTo>
                  <a:lnTo>
                    <a:pt x="3872" y="30723"/>
                  </a:lnTo>
                  <a:lnTo>
                    <a:pt x="4996" y="32097"/>
                  </a:lnTo>
                  <a:lnTo>
                    <a:pt x="6370" y="33346"/>
                  </a:lnTo>
                  <a:lnTo>
                    <a:pt x="7744" y="34470"/>
                  </a:lnTo>
                  <a:lnTo>
                    <a:pt x="9117" y="35469"/>
                  </a:lnTo>
                  <a:lnTo>
                    <a:pt x="10741" y="36343"/>
                  </a:lnTo>
                  <a:lnTo>
                    <a:pt x="12365" y="36968"/>
                  </a:lnTo>
                  <a:lnTo>
                    <a:pt x="13988" y="37467"/>
                  </a:lnTo>
                  <a:lnTo>
                    <a:pt x="15737" y="37842"/>
                  </a:lnTo>
                  <a:lnTo>
                    <a:pt x="17485" y="38092"/>
                  </a:lnTo>
                  <a:lnTo>
                    <a:pt x="19109" y="38092"/>
                  </a:lnTo>
                  <a:lnTo>
                    <a:pt x="20857" y="38092"/>
                  </a:lnTo>
                  <a:lnTo>
                    <a:pt x="22606" y="37842"/>
                  </a:lnTo>
                  <a:lnTo>
                    <a:pt x="24354" y="37467"/>
                  </a:lnTo>
                  <a:lnTo>
                    <a:pt x="25978" y="36968"/>
                  </a:lnTo>
                  <a:lnTo>
                    <a:pt x="27601" y="36343"/>
                  </a:lnTo>
                  <a:lnTo>
                    <a:pt x="29100" y="35469"/>
                  </a:lnTo>
                  <a:lnTo>
                    <a:pt x="30599" y="34470"/>
                  </a:lnTo>
                  <a:lnTo>
                    <a:pt x="31972" y="33346"/>
                  </a:lnTo>
                  <a:lnTo>
                    <a:pt x="33221" y="32097"/>
                  </a:lnTo>
                  <a:lnTo>
                    <a:pt x="34470" y="30723"/>
                  </a:lnTo>
                  <a:lnTo>
                    <a:pt x="35469" y="29100"/>
                  </a:lnTo>
                  <a:lnTo>
                    <a:pt x="36344" y="27476"/>
                  </a:lnTo>
                  <a:lnTo>
                    <a:pt x="37093" y="25603"/>
                  </a:lnTo>
                  <a:lnTo>
                    <a:pt x="37717" y="23605"/>
                  </a:lnTo>
                  <a:lnTo>
                    <a:pt x="38092" y="21482"/>
                  </a:lnTo>
                  <a:lnTo>
                    <a:pt x="38217" y="19109"/>
                  </a:lnTo>
                  <a:lnTo>
                    <a:pt x="38217" y="19109"/>
                  </a:lnTo>
                  <a:lnTo>
                    <a:pt x="38217" y="17235"/>
                  </a:lnTo>
                  <a:lnTo>
                    <a:pt x="37842" y="15237"/>
                  </a:lnTo>
                  <a:lnTo>
                    <a:pt x="37343" y="13489"/>
                  </a:lnTo>
                  <a:lnTo>
                    <a:pt x="36718" y="11740"/>
                  </a:lnTo>
                  <a:lnTo>
                    <a:pt x="35969" y="9992"/>
                  </a:lnTo>
                  <a:lnTo>
                    <a:pt x="34970" y="8493"/>
                  </a:lnTo>
                  <a:lnTo>
                    <a:pt x="33846" y="6994"/>
                  </a:lnTo>
                  <a:lnTo>
                    <a:pt x="32722" y="5621"/>
                  </a:lnTo>
                  <a:lnTo>
                    <a:pt x="31348" y="4372"/>
                  </a:lnTo>
                  <a:lnTo>
                    <a:pt x="29849" y="3248"/>
                  </a:lnTo>
                  <a:lnTo>
                    <a:pt x="28226" y="2373"/>
                  </a:lnTo>
                  <a:lnTo>
                    <a:pt x="26602" y="1499"/>
                  </a:lnTo>
                  <a:lnTo>
                    <a:pt x="24854" y="875"/>
                  </a:lnTo>
                  <a:lnTo>
                    <a:pt x="22980" y="375"/>
                  </a:lnTo>
                  <a:lnTo>
                    <a:pt x="21107" y="125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450050" y="2493725"/>
              <a:ext cx="796200" cy="331000"/>
            </a:xfrm>
            <a:custGeom>
              <a:avLst/>
              <a:gdLst/>
              <a:ahLst/>
              <a:cxnLst/>
              <a:rect l="l" t="t" r="r" b="b"/>
              <a:pathLst>
                <a:path w="31848" h="13240" fill="none" extrusionOk="0">
                  <a:moveTo>
                    <a:pt x="15862" y="1"/>
                  </a:moveTo>
                  <a:lnTo>
                    <a:pt x="15862" y="1"/>
                  </a:lnTo>
                  <a:lnTo>
                    <a:pt x="17360" y="1"/>
                  </a:lnTo>
                  <a:lnTo>
                    <a:pt x="18859" y="251"/>
                  </a:lnTo>
                  <a:lnTo>
                    <a:pt x="20233" y="500"/>
                  </a:lnTo>
                  <a:lnTo>
                    <a:pt x="21482" y="1000"/>
                  </a:lnTo>
                  <a:lnTo>
                    <a:pt x="22856" y="1500"/>
                  </a:lnTo>
                  <a:lnTo>
                    <a:pt x="24105" y="2124"/>
                  </a:lnTo>
                  <a:lnTo>
                    <a:pt x="25229" y="2873"/>
                  </a:lnTo>
                  <a:lnTo>
                    <a:pt x="26353" y="3748"/>
                  </a:lnTo>
                  <a:lnTo>
                    <a:pt x="27352" y="4747"/>
                  </a:lnTo>
                  <a:lnTo>
                    <a:pt x="28226" y="5746"/>
                  </a:lnTo>
                  <a:lnTo>
                    <a:pt x="29100" y="6870"/>
                  </a:lnTo>
                  <a:lnTo>
                    <a:pt x="29849" y="7994"/>
                  </a:lnTo>
                  <a:lnTo>
                    <a:pt x="30474" y="9243"/>
                  </a:lnTo>
                  <a:lnTo>
                    <a:pt x="31098" y="10492"/>
                  </a:lnTo>
                  <a:lnTo>
                    <a:pt x="31473" y="11865"/>
                  </a:lnTo>
                  <a:lnTo>
                    <a:pt x="31848" y="13239"/>
                  </a:lnTo>
                  <a:lnTo>
                    <a:pt x="1" y="13239"/>
                  </a:lnTo>
                  <a:lnTo>
                    <a:pt x="1" y="13239"/>
                  </a:lnTo>
                  <a:lnTo>
                    <a:pt x="375" y="11865"/>
                  </a:lnTo>
                  <a:lnTo>
                    <a:pt x="750" y="10492"/>
                  </a:lnTo>
                  <a:lnTo>
                    <a:pt x="1374" y="9243"/>
                  </a:lnTo>
                  <a:lnTo>
                    <a:pt x="1999" y="7994"/>
                  </a:lnTo>
                  <a:lnTo>
                    <a:pt x="2748" y="6870"/>
                  </a:lnTo>
                  <a:lnTo>
                    <a:pt x="3622" y="5746"/>
                  </a:lnTo>
                  <a:lnTo>
                    <a:pt x="4497" y="4747"/>
                  </a:lnTo>
                  <a:lnTo>
                    <a:pt x="5496" y="3748"/>
                  </a:lnTo>
                  <a:lnTo>
                    <a:pt x="6620" y="2873"/>
                  </a:lnTo>
                  <a:lnTo>
                    <a:pt x="7744" y="2124"/>
                  </a:lnTo>
                  <a:lnTo>
                    <a:pt x="8993" y="1500"/>
                  </a:lnTo>
                  <a:lnTo>
                    <a:pt x="10242" y="1000"/>
                  </a:lnTo>
                  <a:lnTo>
                    <a:pt x="11615" y="500"/>
                  </a:lnTo>
                  <a:lnTo>
                    <a:pt x="12989" y="251"/>
                  </a:lnTo>
                  <a:lnTo>
                    <a:pt x="14488" y="1"/>
                  </a:lnTo>
                  <a:lnTo>
                    <a:pt x="15862" y="1"/>
                  </a:lnTo>
                  <a:lnTo>
                    <a:pt x="1586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4471900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0"/>
                  </a:moveTo>
                  <a:lnTo>
                    <a:pt x="1125" y="0"/>
                  </a:lnTo>
                  <a:lnTo>
                    <a:pt x="1125" y="0"/>
                  </a:lnTo>
                  <a:lnTo>
                    <a:pt x="2124" y="125"/>
                  </a:lnTo>
                  <a:lnTo>
                    <a:pt x="2998" y="250"/>
                  </a:lnTo>
                  <a:lnTo>
                    <a:pt x="3997" y="500"/>
                  </a:lnTo>
                  <a:lnTo>
                    <a:pt x="4872" y="750"/>
                  </a:lnTo>
                  <a:lnTo>
                    <a:pt x="5621" y="1249"/>
                  </a:lnTo>
                  <a:lnTo>
                    <a:pt x="6495" y="1624"/>
                  </a:lnTo>
                  <a:lnTo>
                    <a:pt x="7120" y="2248"/>
                  </a:lnTo>
                  <a:lnTo>
                    <a:pt x="7869" y="2873"/>
                  </a:lnTo>
                  <a:lnTo>
                    <a:pt x="8493" y="3497"/>
                  </a:lnTo>
                  <a:lnTo>
                    <a:pt x="8993" y="4247"/>
                  </a:lnTo>
                  <a:lnTo>
                    <a:pt x="9493" y="4996"/>
                  </a:lnTo>
                  <a:lnTo>
                    <a:pt x="9867" y="5870"/>
                  </a:lnTo>
                  <a:lnTo>
                    <a:pt x="10242" y="6744"/>
                  </a:lnTo>
                  <a:lnTo>
                    <a:pt x="10492" y="7619"/>
                  </a:lnTo>
                  <a:lnTo>
                    <a:pt x="10617" y="8618"/>
                  </a:lnTo>
                  <a:lnTo>
                    <a:pt x="10617" y="9492"/>
                  </a:lnTo>
                  <a:lnTo>
                    <a:pt x="10617" y="9742"/>
                  </a:lnTo>
                  <a:lnTo>
                    <a:pt x="10617" y="9742"/>
                  </a:lnTo>
                  <a:lnTo>
                    <a:pt x="8868" y="9117"/>
                  </a:lnTo>
                  <a:lnTo>
                    <a:pt x="7120" y="8243"/>
                  </a:lnTo>
                  <a:lnTo>
                    <a:pt x="5621" y="7244"/>
                  </a:lnTo>
                  <a:lnTo>
                    <a:pt x="4122" y="6120"/>
                  </a:lnTo>
                  <a:lnTo>
                    <a:pt x="2873" y="4746"/>
                  </a:lnTo>
                  <a:lnTo>
                    <a:pt x="1749" y="3372"/>
                  </a:lnTo>
                  <a:lnTo>
                    <a:pt x="750" y="1749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958975" y="3043250"/>
              <a:ext cx="265425" cy="243550"/>
            </a:xfrm>
            <a:custGeom>
              <a:avLst/>
              <a:gdLst/>
              <a:ahLst/>
              <a:cxnLst/>
              <a:rect l="l" t="t" r="r" b="b"/>
              <a:pathLst>
                <a:path w="10617" h="9742" fill="none" extrusionOk="0">
                  <a:moveTo>
                    <a:pt x="1" y="9742"/>
                  </a:moveTo>
                  <a:lnTo>
                    <a:pt x="1" y="9492"/>
                  </a:lnTo>
                  <a:lnTo>
                    <a:pt x="1" y="9492"/>
                  </a:lnTo>
                  <a:lnTo>
                    <a:pt x="1" y="8618"/>
                  </a:lnTo>
                  <a:lnTo>
                    <a:pt x="126" y="7619"/>
                  </a:lnTo>
                  <a:lnTo>
                    <a:pt x="375" y="6744"/>
                  </a:lnTo>
                  <a:lnTo>
                    <a:pt x="750" y="5870"/>
                  </a:lnTo>
                  <a:lnTo>
                    <a:pt x="1125" y="4996"/>
                  </a:lnTo>
                  <a:lnTo>
                    <a:pt x="1624" y="4247"/>
                  </a:lnTo>
                  <a:lnTo>
                    <a:pt x="2124" y="3497"/>
                  </a:lnTo>
                  <a:lnTo>
                    <a:pt x="2748" y="2873"/>
                  </a:lnTo>
                  <a:lnTo>
                    <a:pt x="3373" y="2248"/>
                  </a:lnTo>
                  <a:lnTo>
                    <a:pt x="4122" y="1624"/>
                  </a:lnTo>
                  <a:lnTo>
                    <a:pt x="4996" y="1249"/>
                  </a:lnTo>
                  <a:lnTo>
                    <a:pt x="5746" y="750"/>
                  </a:lnTo>
                  <a:lnTo>
                    <a:pt x="6620" y="500"/>
                  </a:lnTo>
                  <a:lnTo>
                    <a:pt x="7494" y="250"/>
                  </a:lnTo>
                  <a:lnTo>
                    <a:pt x="8493" y="125"/>
                  </a:lnTo>
                  <a:lnTo>
                    <a:pt x="9492" y="0"/>
                  </a:lnTo>
                  <a:lnTo>
                    <a:pt x="10617" y="0"/>
                  </a:lnTo>
                  <a:lnTo>
                    <a:pt x="10617" y="0"/>
                  </a:lnTo>
                  <a:lnTo>
                    <a:pt x="9867" y="1749"/>
                  </a:lnTo>
                  <a:lnTo>
                    <a:pt x="8868" y="3372"/>
                  </a:lnTo>
                  <a:lnTo>
                    <a:pt x="7744" y="4746"/>
                  </a:lnTo>
                  <a:lnTo>
                    <a:pt x="6370" y="6120"/>
                  </a:lnTo>
                  <a:lnTo>
                    <a:pt x="4996" y="7244"/>
                  </a:lnTo>
                  <a:lnTo>
                    <a:pt x="3373" y="8243"/>
                  </a:lnTo>
                  <a:lnTo>
                    <a:pt x="1749" y="9117"/>
                  </a:lnTo>
                  <a:lnTo>
                    <a:pt x="1" y="9742"/>
                  </a:lnTo>
                  <a:lnTo>
                    <a:pt x="1" y="974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443800" y="2896500"/>
              <a:ext cx="808700" cy="405925"/>
            </a:xfrm>
            <a:custGeom>
              <a:avLst/>
              <a:gdLst/>
              <a:ahLst/>
              <a:cxnLst/>
              <a:rect l="l" t="t" r="r" b="b"/>
              <a:pathLst>
                <a:path w="32348" h="16237" fill="none" extrusionOk="0">
                  <a:moveTo>
                    <a:pt x="32098" y="2998"/>
                  </a:moveTo>
                  <a:lnTo>
                    <a:pt x="30099" y="2998"/>
                  </a:lnTo>
                  <a:lnTo>
                    <a:pt x="30099" y="2998"/>
                  </a:lnTo>
                  <a:lnTo>
                    <a:pt x="28851" y="2998"/>
                  </a:lnTo>
                  <a:lnTo>
                    <a:pt x="27602" y="3248"/>
                  </a:lnTo>
                  <a:lnTo>
                    <a:pt x="26353" y="3498"/>
                  </a:lnTo>
                  <a:lnTo>
                    <a:pt x="25229" y="3997"/>
                  </a:lnTo>
                  <a:lnTo>
                    <a:pt x="24105" y="4497"/>
                  </a:lnTo>
                  <a:lnTo>
                    <a:pt x="23106" y="5121"/>
                  </a:lnTo>
                  <a:lnTo>
                    <a:pt x="22106" y="5870"/>
                  </a:lnTo>
                  <a:lnTo>
                    <a:pt x="21232" y="6620"/>
                  </a:lnTo>
                  <a:lnTo>
                    <a:pt x="20483" y="7494"/>
                  </a:lnTo>
                  <a:lnTo>
                    <a:pt x="19734" y="8493"/>
                  </a:lnTo>
                  <a:lnTo>
                    <a:pt x="19109" y="9492"/>
                  </a:lnTo>
                  <a:lnTo>
                    <a:pt x="18610" y="10616"/>
                  </a:lnTo>
                  <a:lnTo>
                    <a:pt x="18235" y="11740"/>
                  </a:lnTo>
                  <a:lnTo>
                    <a:pt x="17860" y="12864"/>
                  </a:lnTo>
                  <a:lnTo>
                    <a:pt x="17735" y="14113"/>
                  </a:lnTo>
                  <a:lnTo>
                    <a:pt x="17610" y="15362"/>
                  </a:lnTo>
                  <a:lnTo>
                    <a:pt x="17610" y="16111"/>
                  </a:lnTo>
                  <a:lnTo>
                    <a:pt x="17610" y="16111"/>
                  </a:lnTo>
                  <a:lnTo>
                    <a:pt x="16112" y="16236"/>
                  </a:lnTo>
                  <a:lnTo>
                    <a:pt x="14738" y="16111"/>
                  </a:lnTo>
                  <a:lnTo>
                    <a:pt x="14738" y="15362"/>
                  </a:lnTo>
                  <a:lnTo>
                    <a:pt x="14738" y="15362"/>
                  </a:lnTo>
                  <a:lnTo>
                    <a:pt x="14613" y="14113"/>
                  </a:lnTo>
                  <a:lnTo>
                    <a:pt x="14488" y="12864"/>
                  </a:lnTo>
                  <a:lnTo>
                    <a:pt x="14113" y="11740"/>
                  </a:lnTo>
                  <a:lnTo>
                    <a:pt x="13739" y="10616"/>
                  </a:lnTo>
                  <a:lnTo>
                    <a:pt x="13239" y="9492"/>
                  </a:lnTo>
                  <a:lnTo>
                    <a:pt x="12615" y="8493"/>
                  </a:lnTo>
                  <a:lnTo>
                    <a:pt x="11865" y="7494"/>
                  </a:lnTo>
                  <a:lnTo>
                    <a:pt x="10991" y="6620"/>
                  </a:lnTo>
                  <a:lnTo>
                    <a:pt x="10117" y="5870"/>
                  </a:lnTo>
                  <a:lnTo>
                    <a:pt x="9243" y="5121"/>
                  </a:lnTo>
                  <a:lnTo>
                    <a:pt x="8119" y="4497"/>
                  </a:lnTo>
                  <a:lnTo>
                    <a:pt x="7120" y="3997"/>
                  </a:lnTo>
                  <a:lnTo>
                    <a:pt x="5996" y="3498"/>
                  </a:lnTo>
                  <a:lnTo>
                    <a:pt x="4747" y="3248"/>
                  </a:lnTo>
                  <a:lnTo>
                    <a:pt x="3498" y="2998"/>
                  </a:lnTo>
                  <a:lnTo>
                    <a:pt x="2249" y="2998"/>
                  </a:lnTo>
                  <a:lnTo>
                    <a:pt x="251" y="2998"/>
                  </a:lnTo>
                  <a:lnTo>
                    <a:pt x="251" y="2998"/>
                  </a:lnTo>
                  <a:lnTo>
                    <a:pt x="126" y="1499"/>
                  </a:lnTo>
                  <a:lnTo>
                    <a:pt x="1" y="1"/>
                  </a:lnTo>
                  <a:lnTo>
                    <a:pt x="32348" y="1"/>
                  </a:lnTo>
                  <a:lnTo>
                    <a:pt x="32348" y="1"/>
                  </a:lnTo>
                  <a:lnTo>
                    <a:pt x="32223" y="1499"/>
                  </a:lnTo>
                  <a:lnTo>
                    <a:pt x="32098" y="2998"/>
                  </a:lnTo>
                  <a:lnTo>
                    <a:pt x="32098" y="299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5246225" y="2971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812225" y="2971425"/>
              <a:ext cx="71850" cy="71850"/>
            </a:xfrm>
            <a:custGeom>
              <a:avLst/>
              <a:gdLst/>
              <a:ahLst/>
              <a:cxnLst/>
              <a:rect l="l" t="t" r="r" b="b"/>
              <a:pathLst>
                <a:path w="2874" h="2874" extrusionOk="0">
                  <a:moveTo>
                    <a:pt x="1" y="1"/>
                  </a:moveTo>
                  <a:lnTo>
                    <a:pt x="1" y="2873"/>
                  </a:lnTo>
                  <a:lnTo>
                    <a:pt x="2873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/>
          <p:nvPr/>
        </p:nvSpPr>
        <p:spPr>
          <a:xfrm>
            <a:off x="0" y="0"/>
            <a:ext cx="1691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2311325" y="2711125"/>
            <a:ext cx="4755600" cy="9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2311325" y="3850375"/>
            <a:ext cx="3560100" cy="9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2" name="Google Shape;92;p9"/>
          <p:cNvGrpSpPr/>
          <p:nvPr/>
        </p:nvGrpSpPr>
        <p:grpSpPr>
          <a:xfrm>
            <a:off x="-937287" y="2039386"/>
            <a:ext cx="2187867" cy="2182473"/>
            <a:chOff x="238125" y="2234600"/>
            <a:chExt cx="1248925" cy="1245775"/>
          </a:xfrm>
        </p:grpSpPr>
        <p:sp>
          <p:nvSpPr>
            <p:cNvPr id="93" name="Google Shape;93;p9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extrusionOk="0">
                  <a:moveTo>
                    <a:pt x="27101" y="3122"/>
                  </a:moveTo>
                  <a:lnTo>
                    <a:pt x="28975" y="3372"/>
                  </a:lnTo>
                  <a:lnTo>
                    <a:pt x="30973" y="3872"/>
                  </a:lnTo>
                  <a:lnTo>
                    <a:pt x="32971" y="4496"/>
                  </a:lnTo>
                  <a:lnTo>
                    <a:pt x="34720" y="5245"/>
                  </a:lnTo>
                  <a:lnTo>
                    <a:pt x="36593" y="6120"/>
                  </a:lnTo>
                  <a:lnTo>
                    <a:pt x="38217" y="7244"/>
                  </a:lnTo>
                  <a:lnTo>
                    <a:pt x="39840" y="8617"/>
                  </a:lnTo>
                  <a:lnTo>
                    <a:pt x="41339" y="9991"/>
                  </a:lnTo>
                  <a:lnTo>
                    <a:pt x="42713" y="11615"/>
                  </a:lnTo>
                  <a:lnTo>
                    <a:pt x="43837" y="13488"/>
                  </a:lnTo>
                  <a:lnTo>
                    <a:pt x="44836" y="15361"/>
                  </a:lnTo>
                  <a:lnTo>
                    <a:pt x="45710" y="17609"/>
                  </a:lnTo>
                  <a:lnTo>
                    <a:pt x="46334" y="19857"/>
                  </a:lnTo>
                  <a:lnTo>
                    <a:pt x="46834" y="22355"/>
                  </a:lnTo>
                  <a:lnTo>
                    <a:pt x="47084" y="24978"/>
                  </a:lnTo>
                  <a:lnTo>
                    <a:pt x="46959" y="27226"/>
                  </a:lnTo>
                  <a:lnTo>
                    <a:pt x="46584" y="29474"/>
                  </a:lnTo>
                  <a:lnTo>
                    <a:pt x="46085" y="31597"/>
                  </a:lnTo>
                  <a:lnTo>
                    <a:pt x="45335" y="33595"/>
                  </a:lnTo>
                  <a:lnTo>
                    <a:pt x="44461" y="35469"/>
                  </a:lnTo>
                  <a:lnTo>
                    <a:pt x="43337" y="37342"/>
                  </a:lnTo>
                  <a:lnTo>
                    <a:pt x="42088" y="38966"/>
                  </a:lnTo>
                  <a:lnTo>
                    <a:pt x="40589" y="40589"/>
                  </a:lnTo>
                  <a:lnTo>
                    <a:pt x="39091" y="41963"/>
                  </a:lnTo>
                  <a:lnTo>
                    <a:pt x="37342" y="43337"/>
                  </a:lnTo>
                  <a:lnTo>
                    <a:pt x="35469" y="44336"/>
                  </a:lnTo>
                  <a:lnTo>
                    <a:pt x="33596" y="45335"/>
                  </a:lnTo>
                  <a:lnTo>
                    <a:pt x="31597" y="46084"/>
                  </a:lnTo>
                  <a:lnTo>
                    <a:pt x="29474" y="46584"/>
                  </a:lnTo>
                  <a:lnTo>
                    <a:pt x="27226" y="46958"/>
                  </a:lnTo>
                  <a:lnTo>
                    <a:pt x="24978" y="47083"/>
                  </a:lnTo>
                  <a:lnTo>
                    <a:pt x="22730" y="46958"/>
                  </a:lnTo>
                  <a:lnTo>
                    <a:pt x="20607" y="46584"/>
                  </a:lnTo>
                  <a:lnTo>
                    <a:pt x="18484" y="46084"/>
                  </a:lnTo>
                  <a:lnTo>
                    <a:pt x="16486" y="45335"/>
                  </a:lnTo>
                  <a:lnTo>
                    <a:pt x="14487" y="44336"/>
                  </a:lnTo>
                  <a:lnTo>
                    <a:pt x="12739" y="43337"/>
                  </a:lnTo>
                  <a:lnTo>
                    <a:pt x="10990" y="41963"/>
                  </a:lnTo>
                  <a:lnTo>
                    <a:pt x="9492" y="40589"/>
                  </a:lnTo>
                  <a:lnTo>
                    <a:pt x="7993" y="38966"/>
                  </a:lnTo>
                  <a:lnTo>
                    <a:pt x="6744" y="37342"/>
                  </a:lnTo>
                  <a:lnTo>
                    <a:pt x="5620" y="35469"/>
                  </a:lnTo>
                  <a:lnTo>
                    <a:pt x="4746" y="33595"/>
                  </a:lnTo>
                  <a:lnTo>
                    <a:pt x="3997" y="31597"/>
                  </a:lnTo>
                  <a:lnTo>
                    <a:pt x="3497" y="29474"/>
                  </a:lnTo>
                  <a:lnTo>
                    <a:pt x="3122" y="27226"/>
                  </a:lnTo>
                  <a:lnTo>
                    <a:pt x="2997" y="24978"/>
                  </a:lnTo>
                  <a:lnTo>
                    <a:pt x="3247" y="22355"/>
                  </a:lnTo>
                  <a:lnTo>
                    <a:pt x="3622" y="19857"/>
                  </a:lnTo>
                  <a:lnTo>
                    <a:pt x="4371" y="17609"/>
                  </a:lnTo>
                  <a:lnTo>
                    <a:pt x="5245" y="15361"/>
                  </a:lnTo>
                  <a:lnTo>
                    <a:pt x="6245" y="13488"/>
                  </a:lnTo>
                  <a:lnTo>
                    <a:pt x="7369" y="11615"/>
                  </a:lnTo>
                  <a:lnTo>
                    <a:pt x="8742" y="9991"/>
                  </a:lnTo>
                  <a:lnTo>
                    <a:pt x="10241" y="8617"/>
                  </a:lnTo>
                  <a:lnTo>
                    <a:pt x="11865" y="7244"/>
                  </a:lnTo>
                  <a:lnTo>
                    <a:pt x="13488" y="6120"/>
                  </a:lnTo>
                  <a:lnTo>
                    <a:pt x="15237" y="5245"/>
                  </a:lnTo>
                  <a:lnTo>
                    <a:pt x="17110" y="4496"/>
                  </a:lnTo>
                  <a:lnTo>
                    <a:pt x="19108" y="3872"/>
                  </a:lnTo>
                  <a:lnTo>
                    <a:pt x="20982" y="3372"/>
                  </a:lnTo>
                  <a:lnTo>
                    <a:pt x="22980" y="3122"/>
                  </a:lnTo>
                  <a:close/>
                  <a:moveTo>
                    <a:pt x="24978" y="0"/>
                  </a:move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238125" y="2234600"/>
              <a:ext cx="1248925" cy="1245775"/>
            </a:xfrm>
            <a:custGeom>
              <a:avLst/>
              <a:gdLst/>
              <a:ahLst/>
              <a:cxnLst/>
              <a:rect l="l" t="t" r="r" b="b"/>
              <a:pathLst>
                <a:path w="49957" h="49831" fill="none" extrusionOk="0">
                  <a:moveTo>
                    <a:pt x="24978" y="0"/>
                  </a:moveTo>
                  <a:lnTo>
                    <a:pt x="24978" y="0"/>
                  </a:lnTo>
                  <a:lnTo>
                    <a:pt x="22480" y="125"/>
                  </a:lnTo>
                  <a:lnTo>
                    <a:pt x="19983" y="500"/>
                  </a:lnTo>
                  <a:lnTo>
                    <a:pt x="17610" y="1124"/>
                  </a:lnTo>
                  <a:lnTo>
                    <a:pt x="15362" y="1998"/>
                  </a:lnTo>
                  <a:lnTo>
                    <a:pt x="13114" y="2997"/>
                  </a:lnTo>
                  <a:lnTo>
                    <a:pt x="11115" y="4246"/>
                  </a:lnTo>
                  <a:lnTo>
                    <a:pt x="9117" y="5745"/>
                  </a:lnTo>
                  <a:lnTo>
                    <a:pt x="7369" y="7369"/>
                  </a:lnTo>
                  <a:lnTo>
                    <a:pt x="5745" y="9117"/>
                  </a:lnTo>
                  <a:lnTo>
                    <a:pt x="4371" y="10990"/>
                  </a:lnTo>
                  <a:lnTo>
                    <a:pt x="3122" y="13113"/>
                  </a:lnTo>
                  <a:lnTo>
                    <a:pt x="1998" y="15237"/>
                  </a:lnTo>
                  <a:lnTo>
                    <a:pt x="1124" y="17609"/>
                  </a:lnTo>
                  <a:lnTo>
                    <a:pt x="500" y="19982"/>
                  </a:lnTo>
                  <a:lnTo>
                    <a:pt x="125" y="22480"/>
                  </a:lnTo>
                  <a:lnTo>
                    <a:pt x="0" y="24978"/>
                  </a:lnTo>
                  <a:lnTo>
                    <a:pt x="0" y="24978"/>
                  </a:lnTo>
                  <a:lnTo>
                    <a:pt x="250" y="27975"/>
                  </a:lnTo>
                  <a:lnTo>
                    <a:pt x="874" y="30848"/>
                  </a:lnTo>
                  <a:lnTo>
                    <a:pt x="1499" y="33470"/>
                  </a:lnTo>
                  <a:lnTo>
                    <a:pt x="2498" y="35843"/>
                  </a:lnTo>
                  <a:lnTo>
                    <a:pt x="3622" y="38091"/>
                  </a:lnTo>
                  <a:lnTo>
                    <a:pt x="4996" y="40214"/>
                  </a:lnTo>
                  <a:lnTo>
                    <a:pt x="6494" y="41963"/>
                  </a:lnTo>
                  <a:lnTo>
                    <a:pt x="8243" y="43586"/>
                  </a:lnTo>
                  <a:lnTo>
                    <a:pt x="9991" y="45085"/>
                  </a:lnTo>
                  <a:lnTo>
                    <a:pt x="11990" y="46334"/>
                  </a:lnTo>
                  <a:lnTo>
                    <a:pt x="13988" y="47458"/>
                  </a:lnTo>
                  <a:lnTo>
                    <a:pt x="16111" y="48332"/>
                  </a:lnTo>
                  <a:lnTo>
                    <a:pt x="18234" y="48957"/>
                  </a:lnTo>
                  <a:lnTo>
                    <a:pt x="20482" y="49456"/>
                  </a:lnTo>
                  <a:lnTo>
                    <a:pt x="22730" y="49706"/>
                  </a:lnTo>
                  <a:lnTo>
                    <a:pt x="24978" y="49831"/>
                  </a:lnTo>
                  <a:lnTo>
                    <a:pt x="27351" y="49706"/>
                  </a:lnTo>
                  <a:lnTo>
                    <a:pt x="29599" y="49456"/>
                  </a:lnTo>
                  <a:lnTo>
                    <a:pt x="31847" y="48957"/>
                  </a:lnTo>
                  <a:lnTo>
                    <a:pt x="33970" y="48332"/>
                  </a:lnTo>
                  <a:lnTo>
                    <a:pt x="36093" y="47458"/>
                  </a:lnTo>
                  <a:lnTo>
                    <a:pt x="38092" y="46334"/>
                  </a:lnTo>
                  <a:lnTo>
                    <a:pt x="40090" y="45085"/>
                  </a:lnTo>
                  <a:lnTo>
                    <a:pt x="41838" y="43586"/>
                  </a:lnTo>
                  <a:lnTo>
                    <a:pt x="43462" y="41963"/>
                  </a:lnTo>
                  <a:lnTo>
                    <a:pt x="45086" y="40090"/>
                  </a:lnTo>
                  <a:lnTo>
                    <a:pt x="46334" y="38091"/>
                  </a:lnTo>
                  <a:lnTo>
                    <a:pt x="47583" y="35843"/>
                  </a:lnTo>
                  <a:lnTo>
                    <a:pt x="48458" y="33470"/>
                  </a:lnTo>
                  <a:lnTo>
                    <a:pt x="49207" y="30848"/>
                  </a:lnTo>
                  <a:lnTo>
                    <a:pt x="49707" y="27975"/>
                  </a:lnTo>
                  <a:lnTo>
                    <a:pt x="49956" y="24978"/>
                  </a:lnTo>
                  <a:lnTo>
                    <a:pt x="49956" y="24978"/>
                  </a:lnTo>
                  <a:lnTo>
                    <a:pt x="49831" y="22480"/>
                  </a:lnTo>
                  <a:lnTo>
                    <a:pt x="49457" y="19982"/>
                  </a:lnTo>
                  <a:lnTo>
                    <a:pt x="48832" y="17609"/>
                  </a:lnTo>
                  <a:lnTo>
                    <a:pt x="48083" y="15237"/>
                  </a:lnTo>
                  <a:lnTo>
                    <a:pt x="46959" y="13113"/>
                  </a:lnTo>
                  <a:lnTo>
                    <a:pt x="45710" y="10990"/>
                  </a:lnTo>
                  <a:lnTo>
                    <a:pt x="44336" y="9117"/>
                  </a:lnTo>
                  <a:lnTo>
                    <a:pt x="42713" y="7369"/>
                  </a:lnTo>
                  <a:lnTo>
                    <a:pt x="40964" y="5745"/>
                  </a:lnTo>
                  <a:lnTo>
                    <a:pt x="38966" y="4246"/>
                  </a:lnTo>
                  <a:lnTo>
                    <a:pt x="36968" y="2997"/>
                  </a:lnTo>
                  <a:lnTo>
                    <a:pt x="34720" y="1998"/>
                  </a:lnTo>
                  <a:lnTo>
                    <a:pt x="32472" y="1124"/>
                  </a:lnTo>
                  <a:lnTo>
                    <a:pt x="30099" y="500"/>
                  </a:lnTo>
                  <a:lnTo>
                    <a:pt x="27601" y="125"/>
                  </a:lnTo>
                  <a:lnTo>
                    <a:pt x="24978" y="0"/>
                  </a:lnTo>
                  <a:lnTo>
                    <a:pt x="2497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313050" y="2312650"/>
              <a:ext cx="1102175" cy="1099050"/>
            </a:xfrm>
            <a:custGeom>
              <a:avLst/>
              <a:gdLst/>
              <a:ahLst/>
              <a:cxnLst/>
              <a:rect l="l" t="t" r="r" b="b"/>
              <a:pathLst>
                <a:path w="44087" h="43962" fill="none" extrusionOk="0">
                  <a:moveTo>
                    <a:pt x="21981" y="43961"/>
                  </a:moveTo>
                  <a:lnTo>
                    <a:pt x="21981" y="43961"/>
                  </a:lnTo>
                  <a:lnTo>
                    <a:pt x="19733" y="43836"/>
                  </a:lnTo>
                  <a:lnTo>
                    <a:pt x="17610" y="43462"/>
                  </a:lnTo>
                  <a:lnTo>
                    <a:pt x="15487" y="42962"/>
                  </a:lnTo>
                  <a:lnTo>
                    <a:pt x="13489" y="42213"/>
                  </a:lnTo>
                  <a:lnTo>
                    <a:pt x="11490" y="41214"/>
                  </a:lnTo>
                  <a:lnTo>
                    <a:pt x="9742" y="40215"/>
                  </a:lnTo>
                  <a:lnTo>
                    <a:pt x="7993" y="38841"/>
                  </a:lnTo>
                  <a:lnTo>
                    <a:pt x="6495" y="37467"/>
                  </a:lnTo>
                  <a:lnTo>
                    <a:pt x="4996" y="35844"/>
                  </a:lnTo>
                  <a:lnTo>
                    <a:pt x="3747" y="34220"/>
                  </a:lnTo>
                  <a:lnTo>
                    <a:pt x="2623" y="32347"/>
                  </a:lnTo>
                  <a:lnTo>
                    <a:pt x="1749" y="30473"/>
                  </a:lnTo>
                  <a:lnTo>
                    <a:pt x="1000" y="28475"/>
                  </a:lnTo>
                  <a:lnTo>
                    <a:pt x="500" y="26352"/>
                  </a:lnTo>
                  <a:lnTo>
                    <a:pt x="125" y="24104"/>
                  </a:lnTo>
                  <a:lnTo>
                    <a:pt x="0" y="21856"/>
                  </a:lnTo>
                  <a:lnTo>
                    <a:pt x="0" y="21856"/>
                  </a:lnTo>
                  <a:lnTo>
                    <a:pt x="250" y="19233"/>
                  </a:lnTo>
                  <a:lnTo>
                    <a:pt x="625" y="16735"/>
                  </a:lnTo>
                  <a:lnTo>
                    <a:pt x="1374" y="14487"/>
                  </a:lnTo>
                  <a:lnTo>
                    <a:pt x="2248" y="12239"/>
                  </a:lnTo>
                  <a:lnTo>
                    <a:pt x="3248" y="10366"/>
                  </a:lnTo>
                  <a:lnTo>
                    <a:pt x="4372" y="8493"/>
                  </a:lnTo>
                  <a:lnTo>
                    <a:pt x="5745" y="6869"/>
                  </a:lnTo>
                  <a:lnTo>
                    <a:pt x="7244" y="5495"/>
                  </a:lnTo>
                  <a:lnTo>
                    <a:pt x="8868" y="4122"/>
                  </a:lnTo>
                  <a:lnTo>
                    <a:pt x="10491" y="2998"/>
                  </a:lnTo>
                  <a:lnTo>
                    <a:pt x="12240" y="2123"/>
                  </a:lnTo>
                  <a:lnTo>
                    <a:pt x="14113" y="1374"/>
                  </a:lnTo>
                  <a:lnTo>
                    <a:pt x="16111" y="750"/>
                  </a:lnTo>
                  <a:lnTo>
                    <a:pt x="17985" y="250"/>
                  </a:lnTo>
                  <a:lnTo>
                    <a:pt x="19983" y="0"/>
                  </a:lnTo>
                  <a:lnTo>
                    <a:pt x="21981" y="0"/>
                  </a:lnTo>
                  <a:lnTo>
                    <a:pt x="24104" y="0"/>
                  </a:lnTo>
                  <a:lnTo>
                    <a:pt x="25978" y="250"/>
                  </a:lnTo>
                  <a:lnTo>
                    <a:pt x="27976" y="750"/>
                  </a:lnTo>
                  <a:lnTo>
                    <a:pt x="29974" y="1374"/>
                  </a:lnTo>
                  <a:lnTo>
                    <a:pt x="31723" y="2123"/>
                  </a:lnTo>
                  <a:lnTo>
                    <a:pt x="33596" y="2998"/>
                  </a:lnTo>
                  <a:lnTo>
                    <a:pt x="35220" y="4122"/>
                  </a:lnTo>
                  <a:lnTo>
                    <a:pt x="36843" y="5495"/>
                  </a:lnTo>
                  <a:lnTo>
                    <a:pt x="38342" y="6869"/>
                  </a:lnTo>
                  <a:lnTo>
                    <a:pt x="39716" y="8493"/>
                  </a:lnTo>
                  <a:lnTo>
                    <a:pt x="40840" y="10366"/>
                  </a:lnTo>
                  <a:lnTo>
                    <a:pt x="41839" y="12239"/>
                  </a:lnTo>
                  <a:lnTo>
                    <a:pt x="42713" y="14487"/>
                  </a:lnTo>
                  <a:lnTo>
                    <a:pt x="43337" y="16735"/>
                  </a:lnTo>
                  <a:lnTo>
                    <a:pt x="43837" y="19233"/>
                  </a:lnTo>
                  <a:lnTo>
                    <a:pt x="44087" y="21856"/>
                  </a:lnTo>
                  <a:lnTo>
                    <a:pt x="44087" y="21856"/>
                  </a:lnTo>
                  <a:lnTo>
                    <a:pt x="43962" y="24104"/>
                  </a:lnTo>
                  <a:lnTo>
                    <a:pt x="43587" y="26352"/>
                  </a:lnTo>
                  <a:lnTo>
                    <a:pt x="43088" y="28475"/>
                  </a:lnTo>
                  <a:lnTo>
                    <a:pt x="42338" y="30473"/>
                  </a:lnTo>
                  <a:lnTo>
                    <a:pt x="41464" y="32347"/>
                  </a:lnTo>
                  <a:lnTo>
                    <a:pt x="40340" y="34220"/>
                  </a:lnTo>
                  <a:lnTo>
                    <a:pt x="39091" y="35844"/>
                  </a:lnTo>
                  <a:lnTo>
                    <a:pt x="37592" y="37467"/>
                  </a:lnTo>
                  <a:lnTo>
                    <a:pt x="36094" y="38841"/>
                  </a:lnTo>
                  <a:lnTo>
                    <a:pt x="34345" y="40215"/>
                  </a:lnTo>
                  <a:lnTo>
                    <a:pt x="32472" y="41214"/>
                  </a:lnTo>
                  <a:lnTo>
                    <a:pt x="30599" y="42213"/>
                  </a:lnTo>
                  <a:lnTo>
                    <a:pt x="28600" y="42962"/>
                  </a:lnTo>
                  <a:lnTo>
                    <a:pt x="26477" y="43462"/>
                  </a:lnTo>
                  <a:lnTo>
                    <a:pt x="24229" y="43836"/>
                  </a:lnTo>
                  <a:lnTo>
                    <a:pt x="21981" y="43961"/>
                  </a:lnTo>
                  <a:lnTo>
                    <a:pt x="21981" y="4396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862575" y="341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extrusionOk="0">
                  <a:moveTo>
                    <a:pt x="19109" y="20608"/>
                  </a:moveTo>
                  <a:lnTo>
                    <a:pt x="20108" y="20733"/>
                  </a:lnTo>
                  <a:lnTo>
                    <a:pt x="21107" y="20982"/>
                  </a:lnTo>
                  <a:lnTo>
                    <a:pt x="21982" y="21357"/>
                  </a:lnTo>
                  <a:lnTo>
                    <a:pt x="22731" y="21857"/>
                  </a:lnTo>
                  <a:lnTo>
                    <a:pt x="23480" y="22481"/>
                  </a:lnTo>
                  <a:lnTo>
                    <a:pt x="24105" y="23230"/>
                  </a:lnTo>
                  <a:lnTo>
                    <a:pt x="24479" y="24105"/>
                  </a:lnTo>
                  <a:lnTo>
                    <a:pt x="24854" y="24979"/>
                  </a:lnTo>
                  <a:lnTo>
                    <a:pt x="13489" y="24979"/>
                  </a:lnTo>
                  <a:lnTo>
                    <a:pt x="13739" y="24105"/>
                  </a:lnTo>
                  <a:lnTo>
                    <a:pt x="14238" y="23230"/>
                  </a:lnTo>
                  <a:lnTo>
                    <a:pt x="14863" y="22481"/>
                  </a:lnTo>
                  <a:lnTo>
                    <a:pt x="15487" y="21857"/>
                  </a:lnTo>
                  <a:lnTo>
                    <a:pt x="16362" y="21357"/>
                  </a:lnTo>
                  <a:lnTo>
                    <a:pt x="17236" y="20982"/>
                  </a:lnTo>
                  <a:lnTo>
                    <a:pt x="18110" y="20733"/>
                  </a:lnTo>
                  <a:lnTo>
                    <a:pt x="19109" y="20608"/>
                  </a:lnTo>
                  <a:close/>
                  <a:moveTo>
                    <a:pt x="20608" y="2998"/>
                  </a:moveTo>
                  <a:lnTo>
                    <a:pt x="21982" y="3248"/>
                  </a:lnTo>
                  <a:lnTo>
                    <a:pt x="23231" y="3498"/>
                  </a:lnTo>
                  <a:lnTo>
                    <a:pt x="24479" y="3872"/>
                  </a:lnTo>
                  <a:lnTo>
                    <a:pt x="25603" y="4372"/>
                  </a:lnTo>
                  <a:lnTo>
                    <a:pt x="26852" y="4872"/>
                  </a:lnTo>
                  <a:lnTo>
                    <a:pt x="27852" y="5496"/>
                  </a:lnTo>
                  <a:lnTo>
                    <a:pt x="28976" y="6245"/>
                  </a:lnTo>
                  <a:lnTo>
                    <a:pt x="29850" y="7120"/>
                  </a:lnTo>
                  <a:lnTo>
                    <a:pt x="27976" y="8993"/>
                  </a:lnTo>
                  <a:lnTo>
                    <a:pt x="30100" y="10991"/>
                  </a:lnTo>
                  <a:lnTo>
                    <a:pt x="31848" y="9243"/>
                  </a:lnTo>
                  <a:lnTo>
                    <a:pt x="32597" y="10242"/>
                  </a:lnTo>
                  <a:lnTo>
                    <a:pt x="33222" y="11241"/>
                  </a:lnTo>
                  <a:lnTo>
                    <a:pt x="33846" y="12365"/>
                  </a:lnTo>
                  <a:lnTo>
                    <a:pt x="34346" y="13489"/>
                  </a:lnTo>
                  <a:lnTo>
                    <a:pt x="34720" y="14613"/>
                  </a:lnTo>
                  <a:lnTo>
                    <a:pt x="34970" y="15862"/>
                  </a:lnTo>
                  <a:lnTo>
                    <a:pt x="35220" y="17111"/>
                  </a:lnTo>
                  <a:lnTo>
                    <a:pt x="35345" y="18360"/>
                  </a:lnTo>
                  <a:lnTo>
                    <a:pt x="32348" y="18360"/>
                  </a:lnTo>
                  <a:lnTo>
                    <a:pt x="32348" y="21357"/>
                  </a:lnTo>
                  <a:lnTo>
                    <a:pt x="35220" y="21357"/>
                  </a:lnTo>
                  <a:lnTo>
                    <a:pt x="34845" y="23230"/>
                  </a:lnTo>
                  <a:lnTo>
                    <a:pt x="34221" y="24979"/>
                  </a:lnTo>
                  <a:lnTo>
                    <a:pt x="27852" y="24979"/>
                  </a:lnTo>
                  <a:lnTo>
                    <a:pt x="27602" y="23730"/>
                  </a:lnTo>
                  <a:lnTo>
                    <a:pt x="27102" y="22606"/>
                  </a:lnTo>
                  <a:lnTo>
                    <a:pt x="26353" y="21482"/>
                  </a:lnTo>
                  <a:lnTo>
                    <a:pt x="25603" y="20483"/>
                  </a:lnTo>
                  <a:lnTo>
                    <a:pt x="24729" y="19609"/>
                  </a:lnTo>
                  <a:lnTo>
                    <a:pt x="23605" y="18859"/>
                  </a:lnTo>
                  <a:lnTo>
                    <a:pt x="22481" y="18360"/>
                  </a:lnTo>
                  <a:lnTo>
                    <a:pt x="21232" y="17985"/>
                  </a:lnTo>
                  <a:lnTo>
                    <a:pt x="24979" y="9492"/>
                  </a:lnTo>
                  <a:lnTo>
                    <a:pt x="22231" y="8244"/>
                  </a:lnTo>
                  <a:lnTo>
                    <a:pt x="18110" y="17735"/>
                  </a:lnTo>
                  <a:lnTo>
                    <a:pt x="16736" y="17985"/>
                  </a:lnTo>
                  <a:lnTo>
                    <a:pt x="15362" y="18485"/>
                  </a:lnTo>
                  <a:lnTo>
                    <a:pt x="14238" y="19234"/>
                  </a:lnTo>
                  <a:lnTo>
                    <a:pt x="13114" y="20108"/>
                  </a:lnTo>
                  <a:lnTo>
                    <a:pt x="12115" y="21107"/>
                  </a:lnTo>
                  <a:lnTo>
                    <a:pt x="11366" y="22356"/>
                  </a:lnTo>
                  <a:lnTo>
                    <a:pt x="10866" y="23605"/>
                  </a:lnTo>
                  <a:lnTo>
                    <a:pt x="10492" y="24979"/>
                  </a:lnTo>
                  <a:lnTo>
                    <a:pt x="4122" y="24979"/>
                  </a:lnTo>
                  <a:lnTo>
                    <a:pt x="3498" y="23230"/>
                  </a:lnTo>
                  <a:lnTo>
                    <a:pt x="3123" y="21357"/>
                  </a:lnTo>
                  <a:lnTo>
                    <a:pt x="5996" y="21357"/>
                  </a:lnTo>
                  <a:lnTo>
                    <a:pt x="5996" y="18360"/>
                  </a:lnTo>
                  <a:lnTo>
                    <a:pt x="2998" y="18360"/>
                  </a:lnTo>
                  <a:lnTo>
                    <a:pt x="3123" y="17111"/>
                  </a:lnTo>
                  <a:lnTo>
                    <a:pt x="3373" y="15862"/>
                  </a:lnTo>
                  <a:lnTo>
                    <a:pt x="3623" y="14613"/>
                  </a:lnTo>
                  <a:lnTo>
                    <a:pt x="3997" y="13489"/>
                  </a:lnTo>
                  <a:lnTo>
                    <a:pt x="4497" y="12365"/>
                  </a:lnTo>
                  <a:lnTo>
                    <a:pt x="5121" y="11241"/>
                  </a:lnTo>
                  <a:lnTo>
                    <a:pt x="5746" y="10242"/>
                  </a:lnTo>
                  <a:lnTo>
                    <a:pt x="6370" y="9243"/>
                  </a:lnTo>
                  <a:lnTo>
                    <a:pt x="8244" y="10991"/>
                  </a:lnTo>
                  <a:lnTo>
                    <a:pt x="10367" y="8993"/>
                  </a:lnTo>
                  <a:lnTo>
                    <a:pt x="8369" y="7120"/>
                  </a:lnTo>
                  <a:lnTo>
                    <a:pt x="9368" y="6245"/>
                  </a:lnTo>
                  <a:lnTo>
                    <a:pt x="10492" y="5496"/>
                  </a:lnTo>
                  <a:lnTo>
                    <a:pt x="11491" y="4872"/>
                  </a:lnTo>
                  <a:lnTo>
                    <a:pt x="12615" y="4372"/>
                  </a:lnTo>
                  <a:lnTo>
                    <a:pt x="13864" y="3872"/>
                  </a:lnTo>
                  <a:lnTo>
                    <a:pt x="15113" y="3498"/>
                  </a:lnTo>
                  <a:lnTo>
                    <a:pt x="16362" y="3248"/>
                  </a:lnTo>
                  <a:lnTo>
                    <a:pt x="17735" y="2998"/>
                  </a:lnTo>
                  <a:lnTo>
                    <a:pt x="17735" y="5871"/>
                  </a:lnTo>
                  <a:lnTo>
                    <a:pt x="20608" y="5871"/>
                  </a:lnTo>
                  <a:lnTo>
                    <a:pt x="20608" y="2998"/>
                  </a:lnTo>
                  <a:close/>
                  <a:moveTo>
                    <a:pt x="19109" y="1"/>
                  </a:move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384850" y="2381325"/>
              <a:ext cx="955450" cy="699425"/>
            </a:xfrm>
            <a:custGeom>
              <a:avLst/>
              <a:gdLst/>
              <a:ahLst/>
              <a:cxnLst/>
              <a:rect l="l" t="t" r="r" b="b"/>
              <a:pathLst>
                <a:path w="38218" h="27977" fill="none" extrusionOk="0">
                  <a:moveTo>
                    <a:pt x="19109" y="1"/>
                  </a:moveTo>
                  <a:lnTo>
                    <a:pt x="19109" y="1"/>
                  </a:lnTo>
                  <a:lnTo>
                    <a:pt x="17735" y="126"/>
                  </a:lnTo>
                  <a:lnTo>
                    <a:pt x="16486" y="251"/>
                  </a:lnTo>
                  <a:lnTo>
                    <a:pt x="15113" y="500"/>
                  </a:lnTo>
                  <a:lnTo>
                    <a:pt x="13864" y="750"/>
                  </a:lnTo>
                  <a:lnTo>
                    <a:pt x="12615" y="1125"/>
                  </a:lnTo>
                  <a:lnTo>
                    <a:pt x="11491" y="1624"/>
                  </a:lnTo>
                  <a:lnTo>
                    <a:pt x="10367" y="2124"/>
                  </a:lnTo>
                  <a:lnTo>
                    <a:pt x="9243" y="2748"/>
                  </a:lnTo>
                  <a:lnTo>
                    <a:pt x="8244" y="3373"/>
                  </a:lnTo>
                  <a:lnTo>
                    <a:pt x="7369" y="4122"/>
                  </a:lnTo>
                  <a:lnTo>
                    <a:pt x="6370" y="4996"/>
                  </a:lnTo>
                  <a:lnTo>
                    <a:pt x="5496" y="5746"/>
                  </a:lnTo>
                  <a:lnTo>
                    <a:pt x="3997" y="7619"/>
                  </a:lnTo>
                  <a:lnTo>
                    <a:pt x="2748" y="9617"/>
                  </a:lnTo>
                  <a:lnTo>
                    <a:pt x="1624" y="11740"/>
                  </a:lnTo>
                  <a:lnTo>
                    <a:pt x="875" y="13988"/>
                  </a:lnTo>
                  <a:lnTo>
                    <a:pt x="251" y="16236"/>
                  </a:lnTo>
                  <a:lnTo>
                    <a:pt x="126" y="18609"/>
                  </a:lnTo>
                  <a:lnTo>
                    <a:pt x="1" y="19858"/>
                  </a:lnTo>
                  <a:lnTo>
                    <a:pt x="126" y="20982"/>
                  </a:lnTo>
                  <a:lnTo>
                    <a:pt x="251" y="22231"/>
                  </a:lnTo>
                  <a:lnTo>
                    <a:pt x="500" y="23355"/>
                  </a:lnTo>
                  <a:lnTo>
                    <a:pt x="750" y="24479"/>
                  </a:lnTo>
                  <a:lnTo>
                    <a:pt x="1125" y="25728"/>
                  </a:lnTo>
                  <a:lnTo>
                    <a:pt x="1624" y="26852"/>
                  </a:lnTo>
                  <a:lnTo>
                    <a:pt x="2249" y="27976"/>
                  </a:lnTo>
                  <a:lnTo>
                    <a:pt x="36094" y="27976"/>
                  </a:lnTo>
                  <a:lnTo>
                    <a:pt x="36094" y="27976"/>
                  </a:lnTo>
                  <a:lnTo>
                    <a:pt x="36719" y="26852"/>
                  </a:lnTo>
                  <a:lnTo>
                    <a:pt x="37093" y="25728"/>
                  </a:lnTo>
                  <a:lnTo>
                    <a:pt x="37593" y="24479"/>
                  </a:lnTo>
                  <a:lnTo>
                    <a:pt x="37843" y="23355"/>
                  </a:lnTo>
                  <a:lnTo>
                    <a:pt x="38093" y="22231"/>
                  </a:lnTo>
                  <a:lnTo>
                    <a:pt x="38217" y="20982"/>
                  </a:lnTo>
                  <a:lnTo>
                    <a:pt x="38217" y="19858"/>
                  </a:lnTo>
                  <a:lnTo>
                    <a:pt x="38217" y="18609"/>
                  </a:lnTo>
                  <a:lnTo>
                    <a:pt x="37968" y="16236"/>
                  </a:lnTo>
                  <a:lnTo>
                    <a:pt x="37468" y="13988"/>
                  </a:lnTo>
                  <a:lnTo>
                    <a:pt x="36719" y="11740"/>
                  </a:lnTo>
                  <a:lnTo>
                    <a:pt x="35595" y="9617"/>
                  </a:lnTo>
                  <a:lnTo>
                    <a:pt x="34346" y="7619"/>
                  </a:lnTo>
                  <a:lnTo>
                    <a:pt x="32722" y="5746"/>
                  </a:lnTo>
                  <a:lnTo>
                    <a:pt x="31973" y="4872"/>
                  </a:lnTo>
                  <a:lnTo>
                    <a:pt x="30974" y="4122"/>
                  </a:lnTo>
                  <a:lnTo>
                    <a:pt x="29975" y="3373"/>
                  </a:lnTo>
                  <a:lnTo>
                    <a:pt x="28976" y="2748"/>
                  </a:lnTo>
                  <a:lnTo>
                    <a:pt x="27976" y="2124"/>
                  </a:lnTo>
                  <a:lnTo>
                    <a:pt x="26852" y="1624"/>
                  </a:lnTo>
                  <a:lnTo>
                    <a:pt x="25603" y="1125"/>
                  </a:lnTo>
                  <a:lnTo>
                    <a:pt x="24479" y="750"/>
                  </a:lnTo>
                  <a:lnTo>
                    <a:pt x="23231" y="500"/>
                  </a:lnTo>
                  <a:lnTo>
                    <a:pt x="21857" y="251"/>
                  </a:lnTo>
                  <a:lnTo>
                    <a:pt x="20483" y="126"/>
                  </a:lnTo>
                  <a:lnTo>
                    <a:pt x="19109" y="1"/>
                  </a:lnTo>
                  <a:lnTo>
                    <a:pt x="1910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722075" y="2896500"/>
              <a:ext cx="284150" cy="109300"/>
            </a:xfrm>
            <a:custGeom>
              <a:avLst/>
              <a:gdLst/>
              <a:ahLst/>
              <a:cxnLst/>
              <a:rect l="l" t="t" r="r" b="b"/>
              <a:pathLst>
                <a:path w="11366" h="4372" fill="none" extrusionOk="0">
                  <a:moveTo>
                    <a:pt x="5620" y="1"/>
                  </a:moveTo>
                  <a:lnTo>
                    <a:pt x="5620" y="1"/>
                  </a:lnTo>
                  <a:lnTo>
                    <a:pt x="6619" y="126"/>
                  </a:lnTo>
                  <a:lnTo>
                    <a:pt x="7618" y="375"/>
                  </a:lnTo>
                  <a:lnTo>
                    <a:pt x="8493" y="750"/>
                  </a:lnTo>
                  <a:lnTo>
                    <a:pt x="9242" y="1250"/>
                  </a:lnTo>
                  <a:lnTo>
                    <a:pt x="9991" y="1874"/>
                  </a:lnTo>
                  <a:lnTo>
                    <a:pt x="10616" y="2623"/>
                  </a:lnTo>
                  <a:lnTo>
                    <a:pt x="10990" y="3498"/>
                  </a:lnTo>
                  <a:lnTo>
                    <a:pt x="11365" y="4372"/>
                  </a:lnTo>
                  <a:lnTo>
                    <a:pt x="0" y="4372"/>
                  </a:lnTo>
                  <a:lnTo>
                    <a:pt x="0" y="4372"/>
                  </a:lnTo>
                  <a:lnTo>
                    <a:pt x="250" y="3498"/>
                  </a:lnTo>
                  <a:lnTo>
                    <a:pt x="749" y="2623"/>
                  </a:lnTo>
                  <a:lnTo>
                    <a:pt x="1374" y="1874"/>
                  </a:lnTo>
                  <a:lnTo>
                    <a:pt x="1998" y="1250"/>
                  </a:lnTo>
                  <a:lnTo>
                    <a:pt x="2873" y="750"/>
                  </a:lnTo>
                  <a:lnTo>
                    <a:pt x="3747" y="375"/>
                  </a:lnTo>
                  <a:lnTo>
                    <a:pt x="4621" y="126"/>
                  </a:lnTo>
                  <a:lnTo>
                    <a:pt x="5620" y="1"/>
                  </a:lnTo>
                  <a:lnTo>
                    <a:pt x="56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459800" y="2456275"/>
              <a:ext cx="808675" cy="549525"/>
            </a:xfrm>
            <a:custGeom>
              <a:avLst/>
              <a:gdLst/>
              <a:ahLst/>
              <a:cxnLst/>
              <a:rect l="l" t="t" r="r" b="b"/>
              <a:pathLst>
                <a:path w="32347" h="21981" fill="none" extrusionOk="0">
                  <a:moveTo>
                    <a:pt x="24854" y="21981"/>
                  </a:moveTo>
                  <a:lnTo>
                    <a:pt x="24854" y="21981"/>
                  </a:lnTo>
                  <a:lnTo>
                    <a:pt x="24604" y="20732"/>
                  </a:lnTo>
                  <a:lnTo>
                    <a:pt x="24104" y="19608"/>
                  </a:lnTo>
                  <a:lnTo>
                    <a:pt x="23355" y="18484"/>
                  </a:lnTo>
                  <a:lnTo>
                    <a:pt x="22605" y="17485"/>
                  </a:lnTo>
                  <a:lnTo>
                    <a:pt x="21731" y="16611"/>
                  </a:lnTo>
                  <a:lnTo>
                    <a:pt x="20607" y="15861"/>
                  </a:lnTo>
                  <a:lnTo>
                    <a:pt x="19483" y="15362"/>
                  </a:lnTo>
                  <a:lnTo>
                    <a:pt x="18234" y="14987"/>
                  </a:lnTo>
                  <a:lnTo>
                    <a:pt x="21981" y="6494"/>
                  </a:lnTo>
                  <a:lnTo>
                    <a:pt x="19233" y="5246"/>
                  </a:lnTo>
                  <a:lnTo>
                    <a:pt x="15112" y="14737"/>
                  </a:lnTo>
                  <a:lnTo>
                    <a:pt x="15112" y="14737"/>
                  </a:lnTo>
                  <a:lnTo>
                    <a:pt x="13738" y="14987"/>
                  </a:lnTo>
                  <a:lnTo>
                    <a:pt x="12364" y="15487"/>
                  </a:lnTo>
                  <a:lnTo>
                    <a:pt x="11240" y="16236"/>
                  </a:lnTo>
                  <a:lnTo>
                    <a:pt x="10116" y="17110"/>
                  </a:lnTo>
                  <a:lnTo>
                    <a:pt x="9117" y="18109"/>
                  </a:lnTo>
                  <a:lnTo>
                    <a:pt x="8368" y="19358"/>
                  </a:lnTo>
                  <a:lnTo>
                    <a:pt x="7868" y="20607"/>
                  </a:lnTo>
                  <a:lnTo>
                    <a:pt x="7494" y="21981"/>
                  </a:lnTo>
                  <a:lnTo>
                    <a:pt x="1124" y="21981"/>
                  </a:lnTo>
                  <a:lnTo>
                    <a:pt x="1124" y="21981"/>
                  </a:lnTo>
                  <a:lnTo>
                    <a:pt x="500" y="20232"/>
                  </a:lnTo>
                  <a:lnTo>
                    <a:pt x="125" y="18359"/>
                  </a:lnTo>
                  <a:lnTo>
                    <a:pt x="2998" y="18359"/>
                  </a:lnTo>
                  <a:lnTo>
                    <a:pt x="2998" y="15362"/>
                  </a:lnTo>
                  <a:lnTo>
                    <a:pt x="0" y="15362"/>
                  </a:lnTo>
                  <a:lnTo>
                    <a:pt x="0" y="15362"/>
                  </a:lnTo>
                  <a:lnTo>
                    <a:pt x="125" y="14113"/>
                  </a:lnTo>
                  <a:lnTo>
                    <a:pt x="375" y="12864"/>
                  </a:lnTo>
                  <a:lnTo>
                    <a:pt x="625" y="11615"/>
                  </a:lnTo>
                  <a:lnTo>
                    <a:pt x="999" y="10491"/>
                  </a:lnTo>
                  <a:lnTo>
                    <a:pt x="1499" y="9367"/>
                  </a:lnTo>
                  <a:lnTo>
                    <a:pt x="2123" y="8243"/>
                  </a:lnTo>
                  <a:lnTo>
                    <a:pt x="2748" y="7244"/>
                  </a:lnTo>
                  <a:lnTo>
                    <a:pt x="3372" y="6245"/>
                  </a:lnTo>
                  <a:lnTo>
                    <a:pt x="5246" y="7993"/>
                  </a:lnTo>
                  <a:lnTo>
                    <a:pt x="7369" y="5995"/>
                  </a:lnTo>
                  <a:lnTo>
                    <a:pt x="5371" y="4122"/>
                  </a:lnTo>
                  <a:lnTo>
                    <a:pt x="5371" y="4122"/>
                  </a:lnTo>
                  <a:lnTo>
                    <a:pt x="6370" y="3247"/>
                  </a:lnTo>
                  <a:lnTo>
                    <a:pt x="7494" y="2498"/>
                  </a:lnTo>
                  <a:lnTo>
                    <a:pt x="8493" y="1874"/>
                  </a:lnTo>
                  <a:lnTo>
                    <a:pt x="9617" y="1374"/>
                  </a:lnTo>
                  <a:lnTo>
                    <a:pt x="10866" y="874"/>
                  </a:lnTo>
                  <a:lnTo>
                    <a:pt x="12115" y="500"/>
                  </a:lnTo>
                  <a:lnTo>
                    <a:pt x="13364" y="250"/>
                  </a:lnTo>
                  <a:lnTo>
                    <a:pt x="14737" y="0"/>
                  </a:lnTo>
                  <a:lnTo>
                    <a:pt x="14737" y="2873"/>
                  </a:lnTo>
                  <a:lnTo>
                    <a:pt x="17610" y="2873"/>
                  </a:lnTo>
                  <a:lnTo>
                    <a:pt x="17610" y="0"/>
                  </a:lnTo>
                  <a:lnTo>
                    <a:pt x="17610" y="0"/>
                  </a:lnTo>
                  <a:lnTo>
                    <a:pt x="18984" y="250"/>
                  </a:lnTo>
                  <a:lnTo>
                    <a:pt x="20233" y="500"/>
                  </a:lnTo>
                  <a:lnTo>
                    <a:pt x="21481" y="874"/>
                  </a:lnTo>
                  <a:lnTo>
                    <a:pt x="22605" y="1374"/>
                  </a:lnTo>
                  <a:lnTo>
                    <a:pt x="23854" y="1874"/>
                  </a:lnTo>
                  <a:lnTo>
                    <a:pt x="24854" y="2498"/>
                  </a:lnTo>
                  <a:lnTo>
                    <a:pt x="25978" y="3247"/>
                  </a:lnTo>
                  <a:lnTo>
                    <a:pt x="26852" y="4122"/>
                  </a:lnTo>
                  <a:lnTo>
                    <a:pt x="24978" y="5995"/>
                  </a:lnTo>
                  <a:lnTo>
                    <a:pt x="27102" y="7993"/>
                  </a:lnTo>
                  <a:lnTo>
                    <a:pt x="28850" y="6245"/>
                  </a:lnTo>
                  <a:lnTo>
                    <a:pt x="28850" y="6245"/>
                  </a:lnTo>
                  <a:lnTo>
                    <a:pt x="29599" y="7244"/>
                  </a:lnTo>
                  <a:lnTo>
                    <a:pt x="30224" y="8243"/>
                  </a:lnTo>
                  <a:lnTo>
                    <a:pt x="30848" y="9367"/>
                  </a:lnTo>
                  <a:lnTo>
                    <a:pt x="31348" y="10491"/>
                  </a:lnTo>
                  <a:lnTo>
                    <a:pt x="31722" y="11615"/>
                  </a:lnTo>
                  <a:lnTo>
                    <a:pt x="31972" y="12864"/>
                  </a:lnTo>
                  <a:lnTo>
                    <a:pt x="32222" y="14113"/>
                  </a:lnTo>
                  <a:lnTo>
                    <a:pt x="32347" y="15362"/>
                  </a:lnTo>
                  <a:lnTo>
                    <a:pt x="29350" y="15362"/>
                  </a:lnTo>
                  <a:lnTo>
                    <a:pt x="29350" y="18359"/>
                  </a:lnTo>
                  <a:lnTo>
                    <a:pt x="32222" y="18359"/>
                  </a:lnTo>
                  <a:lnTo>
                    <a:pt x="32222" y="18359"/>
                  </a:lnTo>
                  <a:lnTo>
                    <a:pt x="31847" y="20232"/>
                  </a:lnTo>
                  <a:lnTo>
                    <a:pt x="31223" y="21981"/>
                  </a:lnTo>
                  <a:lnTo>
                    <a:pt x="24854" y="2198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1081125" y="300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44000" y="3190000"/>
              <a:ext cx="402800" cy="74950"/>
            </a:xfrm>
            <a:custGeom>
              <a:avLst/>
              <a:gdLst/>
              <a:ahLst/>
              <a:cxnLst/>
              <a:rect l="l" t="t" r="r" b="b"/>
              <a:pathLst>
                <a:path w="1611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16112" y="2998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6835650" y="3624350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2448600" y="3346850"/>
            <a:ext cx="4246800" cy="1229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2202073" y="1568397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2202073" y="2096098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2"/>
          </p:nvPr>
        </p:nvSpPr>
        <p:spPr>
          <a:xfrm>
            <a:off x="6055425" y="1568397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3"/>
          </p:nvPr>
        </p:nvSpPr>
        <p:spPr>
          <a:xfrm>
            <a:off x="6055426" y="2096098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/>
          </p:nvPr>
        </p:nvSpPr>
        <p:spPr>
          <a:xfrm>
            <a:off x="2202073" y="3044963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5"/>
          </p:nvPr>
        </p:nvSpPr>
        <p:spPr>
          <a:xfrm>
            <a:off x="2202073" y="3572675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6"/>
          </p:nvPr>
        </p:nvSpPr>
        <p:spPr>
          <a:xfrm>
            <a:off x="6055425" y="3044963"/>
            <a:ext cx="208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7"/>
          </p:nvPr>
        </p:nvSpPr>
        <p:spPr>
          <a:xfrm>
            <a:off x="6055426" y="3572675"/>
            <a:ext cx="208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8" hasCustomPrompt="1"/>
          </p:nvPr>
        </p:nvSpPr>
        <p:spPr>
          <a:xfrm>
            <a:off x="1006574" y="1580794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9" hasCustomPrompt="1"/>
          </p:nvPr>
        </p:nvSpPr>
        <p:spPr>
          <a:xfrm>
            <a:off x="1006574" y="3060294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6749" y="1580794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56749" y="3060294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0" y="-7550"/>
            <a:ext cx="1416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4745000" y="4539800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 rot="10800000">
            <a:off x="6634250" y="-1914925"/>
            <a:ext cx="3176700" cy="3176700"/>
          </a:xfrm>
          <a:prstGeom prst="blockArc">
            <a:avLst>
              <a:gd name="adj1" fmla="val 10799724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None/>
              <a:defRPr sz="3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3130800" y="316621"/>
            <a:ext cx="6013200" cy="2828214"/>
          </a:xfrm>
          <a:prstGeom prst="rect">
            <a:avLst/>
          </a:prstGeom>
          <a:effectLst>
            <a:outerShdw blurRad="14288" dist="47625" dir="7320000" algn="bl" rotWithShape="0">
              <a:schemeClr val="accent1">
                <a:alpha val="9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0" dirty="0">
                <a:latin typeface="DM Serif Display"/>
                <a:ea typeface="DM Serif Display"/>
                <a:cs typeface="DM Serif Display"/>
                <a:sym typeface="DM Serif Display"/>
              </a:rPr>
              <a:t>BUILDEASE</a:t>
            </a:r>
            <a:r>
              <a:rPr lang="en-IN" sz="6000" b="0" dirty="0"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br>
              <a:rPr lang="en-IN" sz="6000" b="0" dirty="0">
                <a:latin typeface="DM Serif Display"/>
                <a:ea typeface="DM Serif Display"/>
                <a:cs typeface="DM Serif Display"/>
                <a:sym typeface="DM Serif Display"/>
              </a:rPr>
            </a:br>
            <a:endParaRPr sz="6000" b="0" dirty="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0" name="Google Shape;370;p31"/>
          <p:cNvSpPr txBox="1">
            <a:spLocks noGrp="1"/>
          </p:cNvSpPr>
          <p:nvPr>
            <p:ph type="subTitle" idx="4294967295"/>
          </p:nvPr>
        </p:nvSpPr>
        <p:spPr>
          <a:xfrm>
            <a:off x="5056822" y="1730728"/>
            <a:ext cx="3490843" cy="1511217"/>
          </a:xfrm>
          <a:prstGeom prst="rect">
            <a:avLst/>
          </a:prstGeom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Connecting Customers and Builders for Seamless Construction Project Management</a:t>
            </a:r>
            <a:endParaRPr sz="180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PT Sans"/>
              <a:cs typeface="PT Sans"/>
              <a:sym typeface="PT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746D9-B9A5-A8FC-3D78-4B506970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4222595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1BC7-1037-43B6-8D48-75BF7ACED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565650" y="2184616"/>
            <a:ext cx="7704000" cy="572700"/>
          </a:xfrm>
        </p:spPr>
        <p:txBody>
          <a:bodyPr/>
          <a:lstStyle/>
          <a:p>
            <a:r>
              <a:rPr lang="en-IN" sz="3600" dirty="0">
                <a:solidFill>
                  <a:schemeClr val="bg1">
                    <a:lumMod val="50000"/>
                  </a:schemeClr>
                </a:solidFill>
                <a:latin typeface="DM Serif Display" pitchFamily="2" charset="0"/>
              </a:rPr>
              <a:t>E-R DAIGRAM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EDCD4-D21C-6619-6B3E-A6955B91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00" y="0"/>
            <a:ext cx="85712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2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2130350" y="829900"/>
            <a:ext cx="4696800" cy="768900"/>
          </a:xfrm>
          <a:prstGeom prst="rect">
            <a:avLst/>
          </a:prstGeom>
          <a:effectLst>
            <a:outerShdw dist="28575" dir="732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Tech Stacks Used</a:t>
            </a:r>
            <a:endParaRPr sz="3600">
              <a:solidFill>
                <a:schemeClr val="l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1" name="Google Shape;411;p38"/>
          <p:cNvSpPr txBox="1">
            <a:spLocks noGrp="1"/>
          </p:cNvSpPr>
          <p:nvPr>
            <p:ph type="body" idx="4294967295"/>
          </p:nvPr>
        </p:nvSpPr>
        <p:spPr>
          <a:xfrm>
            <a:off x="2130350" y="1844920"/>
            <a:ext cx="25536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Georgia"/>
              <a:buChar char="●"/>
            </a:pPr>
            <a:r>
              <a:rPr lang="en" sz="2400" dirty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React Js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Georgia"/>
              <a:buChar char="●"/>
            </a:pPr>
            <a:r>
              <a:rPr lang="en" sz="2400" dirty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CSS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Georgia"/>
              <a:buChar char="●"/>
            </a:pPr>
            <a:r>
              <a:rPr lang="en" sz="2400" dirty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SpringBoot</a:t>
            </a:r>
          </a:p>
          <a:p>
            <a:pPr marL="76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endParaRPr sz="2400" dirty="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4683950" y="1844920"/>
            <a:ext cx="26394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●"/>
            </a:pPr>
            <a:r>
              <a:rPr lang="en" sz="24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HTML 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●"/>
            </a:pPr>
            <a:r>
              <a:rPr lang="en" sz="24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MySQL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●"/>
            </a:pPr>
            <a:r>
              <a:rPr lang="en" sz="240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GitHub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BBCE-B161-7BAE-4769-8744B779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80F93-8F9C-7C5D-6A02-4926A24E3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7FCE87-8E28-2CE7-2122-3D6E9B9BCB6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099A26-35D6-E8AC-06FE-85147F8B3C7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E9094F-A3B8-70D3-34FE-5CE0C5552BC0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B152B4D-4414-13A5-C028-586C06AF5D9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926F7-04E2-7B72-15C9-D0B1D373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682"/>
            <a:ext cx="4696800" cy="38242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E38345-8D88-ADF0-EE7A-E76D60C3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80" y="1329825"/>
            <a:ext cx="4445619" cy="39453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677673-8FEE-821A-8285-2A6F085404AA}"/>
              </a:ext>
            </a:extLst>
          </p:cNvPr>
          <p:cNvSpPr txBox="1"/>
          <p:nvPr/>
        </p:nvSpPr>
        <p:spPr>
          <a:xfrm>
            <a:off x="1828800" y="61351"/>
            <a:ext cx="452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DM Serif Display" pitchFamily="2" charset="0"/>
              </a:rPr>
              <a:t>VISUALS </a:t>
            </a:r>
          </a:p>
        </p:txBody>
      </p:sp>
    </p:spTree>
    <p:extLst>
      <p:ext uri="{BB962C8B-B14F-4D97-AF65-F5344CB8AC3E}">
        <p14:creationId xmlns:p14="http://schemas.microsoft.com/office/powerpoint/2010/main" val="338406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AAD3-F380-2DA7-3BC4-F2A6D3D4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C276C-01DB-ADA8-E213-E1D3C4FFAB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5776AB-E899-87EE-E443-D4DD0376346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FD7A5C-33F5-9FA5-A861-D2C50D73FC1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775599-7931-6881-1754-26E9295B7CD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CEC307-710C-1DE5-822B-9D03D372E9E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4554F6-53EE-9307-8848-9B8464A7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93"/>
            <a:ext cx="4319239" cy="3813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E032E0-08F4-DF74-933C-8E2D0AB2F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61" y="1726507"/>
            <a:ext cx="4935878" cy="35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82AD-25B3-1712-1811-E3D3E7B6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E63D1-FDEF-E9CC-719A-67F155A07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DAFB44-BED8-0337-4F4C-FEBD54EE3B8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86943-FFE2-C622-039F-A0370918B52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AFD5EE-0CF2-020B-963C-9DE910A0748A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E617F0D-CEDE-9EA8-4856-BC78775824D7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6DB009-5D99-1AC8-87DC-CD620F27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883" y="1928625"/>
            <a:ext cx="4728117" cy="3341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41FA9F-A219-3755-2CEC-E529D012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1" y="130743"/>
            <a:ext cx="4415883" cy="33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03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E6C4-8591-6089-F4E5-D64DC429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838CB-28D6-2DC5-3650-8559637C1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54361-0437-3335-6A05-EC9577EAE63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CBB242-323B-52FF-CF8C-65D8CADF7A3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CF3999-1869-95EA-9E37-5CD3F69A4F24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E6E7ABB-5C3E-47FC-2077-207A741100C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89EADC-08E4-78E8-527F-DB418E95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43"/>
            <a:ext cx="4572000" cy="3341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0B39A-92FD-368B-9036-9EC085A8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17513"/>
            <a:ext cx="4624039" cy="350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2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/>
          <p:nvPr/>
        </p:nvSpPr>
        <p:spPr>
          <a:xfrm>
            <a:off x="-1944099" y="153636"/>
            <a:ext cx="8101500" cy="73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Future Work</a:t>
            </a:r>
            <a:endParaRPr sz="3600" dirty="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8169BA-2160-9F56-1981-20D93775E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010" y="1175034"/>
            <a:ext cx="5523571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Analytics: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Integrate detailed reports for project timelines, costs, and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Third-Party Integration: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Connect with accounting tools, project management software, and communication platforms.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Personalization: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 customization for profiles and project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 Site Visits: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Introduce virtual walkthroughs for remote site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Collaboration Tools: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Add shared workspaces, document management, and multi-user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5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44ED73-F0F0-B977-BA9D-68A7C318CBC5}"/>
              </a:ext>
            </a:extLst>
          </p:cNvPr>
          <p:cNvSpPr txBox="1"/>
          <p:nvPr/>
        </p:nvSpPr>
        <p:spPr>
          <a:xfrm>
            <a:off x="1865971" y="1357848"/>
            <a:ext cx="5716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Communication: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a chat system and notifications for seamless interaction.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Recommendations: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Suggest builders based on project needs, budget, and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 Improvements: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Optimize infrastructure to support a growing user 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Updates: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Set up alerts for project milestones and deadlines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Usability: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User feedback confirms a highly intuitive and user-friendly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74600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5179EC-D07E-39CE-421B-D6AA24A45C3D}"/>
              </a:ext>
            </a:extLst>
          </p:cNvPr>
          <p:cNvSpPr txBox="1"/>
          <p:nvPr/>
        </p:nvSpPr>
        <p:spPr>
          <a:xfrm>
            <a:off x="2155902" y="981642"/>
            <a:ext cx="564251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BuildEase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application effectively connects customers with builders, facilitating seamless construction project management. Through rigorous development and testing, the app excels in key areas: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Performance: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Delivers quick response times and scalability under varying load conditions.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Functionality: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Core features are fully implemented and tested for smooth navigation and task execution.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92E86-0DD4-19DD-938C-35421E2CE563}"/>
              </a:ext>
            </a:extLst>
          </p:cNvPr>
          <p:cNvSpPr txBox="1"/>
          <p:nvPr/>
        </p:nvSpPr>
        <p:spPr>
          <a:xfrm>
            <a:off x="3048000" y="126716"/>
            <a:ext cx="687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50000"/>
                  </a:schemeClr>
                </a:solidFill>
                <a:latin typeface="DM Serif Display" pitchFamily="2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335884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51942D-93E5-6EA0-C1A6-419F77B9EBBC}"/>
              </a:ext>
            </a:extLst>
          </p:cNvPr>
          <p:cNvSpPr txBox="1"/>
          <p:nvPr/>
        </p:nvSpPr>
        <p:spPr>
          <a:xfrm>
            <a:off x="1665621" y="1171366"/>
            <a:ext cx="60610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Security: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Robust measures are in place to safeguard user data and prevent unauthorized access.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Compatibility: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Consistent experience across various browsers and devices.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Overall,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BuildEase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successfully meets its objectives, offering a reliable and efficient platform for construction project management.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756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255803" y="-78529"/>
            <a:ext cx="7704000" cy="572700"/>
          </a:xfrm>
          <a:prstGeom prst="rect">
            <a:avLst/>
          </a:prstGeom>
          <a:effectLst>
            <a:outerShdw dist="28575" dir="732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DM Serif Display"/>
                <a:ea typeface="DM Serif Display"/>
                <a:cs typeface="DM Serif Display"/>
                <a:sym typeface="DM Serif Display"/>
              </a:rPr>
              <a:t>Team Details</a:t>
            </a:r>
            <a:endParaRPr sz="3600" dirty="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376" name="Google Shape;376;p32"/>
          <p:cNvGraphicFramePr/>
          <p:nvPr/>
        </p:nvGraphicFramePr>
        <p:xfrm>
          <a:off x="1307313" y="1151903"/>
          <a:ext cx="6284925" cy="2255370"/>
        </p:xfrm>
        <a:graphic>
          <a:graphicData uri="http://schemas.openxmlformats.org/drawingml/2006/table">
            <a:tbl>
              <a:tblPr>
                <a:noFill/>
                <a:tableStyleId>{33C0A9FC-6164-495A-9AEC-78E4490AA7B0}</a:tableStyleId>
              </a:tblPr>
              <a:tblGrid>
                <a:gridCol w="85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Sr No</a:t>
                      </a:r>
                      <a:endParaRPr sz="14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Name</a:t>
                      </a:r>
                      <a:endParaRPr sz="14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Course</a:t>
                      </a:r>
                      <a:endParaRPr sz="14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2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PRN No</a:t>
                      </a:r>
                      <a:endParaRPr sz="1400" dirty="0">
                        <a:solidFill>
                          <a:schemeClr val="dk2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1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Madhura Halwai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PG-DAC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240340120094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2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 err="1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Mimansha</a:t>
                      </a: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Shekhawat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PG-DAC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240340120100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3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Gururaj </a:t>
                      </a:r>
                      <a:r>
                        <a:rPr lang="en-IN" sz="1400" dirty="0" err="1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Kamble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PG-DAC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240340120079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4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Vallabh Jadhav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PG-DAC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240340120072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A07D73-54B6-392A-9E51-BAE2E8B838F9}"/>
              </a:ext>
            </a:extLst>
          </p:cNvPr>
          <p:cNvGraphicFramePr>
            <a:graphicFrameLocks noGrp="1"/>
          </p:cNvGraphicFramePr>
          <p:nvPr/>
        </p:nvGraphicFramePr>
        <p:xfrm>
          <a:off x="1307313" y="3407273"/>
          <a:ext cx="6284925" cy="444970"/>
        </p:xfrm>
        <a:graphic>
          <a:graphicData uri="http://schemas.openxmlformats.org/drawingml/2006/table">
            <a:tbl>
              <a:tblPr>
                <a:noFill/>
                <a:tableStyleId>{33C0A9FC-6164-495A-9AEC-78E4490AA7B0}</a:tableStyleId>
              </a:tblPr>
              <a:tblGrid>
                <a:gridCol w="855675">
                  <a:extLst>
                    <a:ext uri="{9D8B030D-6E8A-4147-A177-3AD203B41FA5}">
                      <a16:colId xmlns:a16="http://schemas.microsoft.com/office/drawing/2014/main" val="3982427869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76861177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212687906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784205461"/>
                    </a:ext>
                  </a:extLst>
                </a:gridCol>
              </a:tblGrid>
              <a:tr h="4449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5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Jayesh </a:t>
                      </a:r>
                      <a:r>
                        <a:rPr lang="en-IN" sz="1400" dirty="0" err="1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Sapkale</a:t>
                      </a: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endParaRPr sz="1400" dirty="0">
                        <a:solidFill>
                          <a:srgbClr val="23416D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PG-DAC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rgbClr val="23416D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240340120075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1571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 txBox="1">
            <a:spLocks noGrp="1"/>
          </p:cNvSpPr>
          <p:nvPr>
            <p:ph type="title"/>
          </p:nvPr>
        </p:nvSpPr>
        <p:spPr>
          <a:xfrm>
            <a:off x="1926600" y="1313585"/>
            <a:ext cx="5290800" cy="2361600"/>
          </a:xfrm>
          <a:prstGeom prst="rect">
            <a:avLst/>
          </a:prstGeom>
          <a:effectLst>
            <a:outerShdw blurRad="42863" dist="47625" dir="732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DM Serif Display"/>
                <a:ea typeface="DM Serif Display"/>
                <a:cs typeface="DM Serif Display"/>
                <a:sym typeface="DM Serif Display"/>
              </a:rPr>
              <a:t>THANK YOU!</a:t>
            </a:r>
            <a:endParaRPr sz="6000" dirty="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 idx="4294967295"/>
          </p:nvPr>
        </p:nvSpPr>
        <p:spPr>
          <a:xfrm>
            <a:off x="124900" y="473350"/>
            <a:ext cx="55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About Website</a:t>
            </a:r>
            <a:endParaRPr sz="3600">
              <a:solidFill>
                <a:schemeClr val="l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2" name="Google Shape;382;p33"/>
          <p:cNvSpPr txBox="1">
            <a:spLocks noGrp="1"/>
          </p:cNvSpPr>
          <p:nvPr>
            <p:ph type="body" idx="4294967295"/>
          </p:nvPr>
        </p:nvSpPr>
        <p:spPr>
          <a:xfrm>
            <a:off x="266550" y="1605775"/>
            <a:ext cx="4938300" cy="2958791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 err="1">
                <a:latin typeface="MS Reference Sans Serif" panose="020B0604030504040204" pitchFamily="34" charset="0"/>
              </a:rPr>
              <a:t>BuildEase</a:t>
            </a:r>
            <a:r>
              <a:rPr lang="en-US" dirty="0">
                <a:latin typeface="MS Reference Sans Serif" panose="020B0604030504040204" pitchFamily="34" charset="0"/>
              </a:rPr>
              <a:t> is an innovative platform that simplifies construction project management by connecting customers with builders.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MS Reference Sans Serif" panose="020B0604030504040204" pitchFamily="34" charset="0"/>
              </a:rPr>
              <a:t>It offers a unified interface for customers to find builders, start projects, and manage every phase, while builders can review requests and collaborate for high-quality delivery.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MS Reference Sans Serif" panose="020B0604030504040204" pitchFamily="34" charset="0"/>
              </a:rPr>
              <a:t>Built with React.js, Spring Boot, and MySQL, </a:t>
            </a:r>
            <a:r>
              <a:rPr lang="en-US" dirty="0" err="1">
                <a:latin typeface="MS Reference Sans Serif" panose="020B0604030504040204" pitchFamily="34" charset="0"/>
              </a:rPr>
              <a:t>BuilderEase</a:t>
            </a:r>
            <a:r>
              <a:rPr lang="en-US" dirty="0">
                <a:latin typeface="MS Reference Sans Serif" panose="020B0604030504040204" pitchFamily="34" charset="0"/>
              </a:rPr>
              <a:t> ensures a responsive user experience, robust scalability, and secure, accessible project data.</a:t>
            </a:r>
            <a:endParaRPr dirty="0">
              <a:latin typeface="MS Reference Sans Serif" panose="020B0604030504040204" pitchFamily="34" charset="0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B13C5-1EEE-585E-7654-D82D0547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189" y="0"/>
            <a:ext cx="374681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DDE99-C531-832C-A94A-D32551C9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4068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0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>
            <a:spLocks noGrp="1"/>
          </p:cNvSpPr>
          <p:nvPr>
            <p:ph type="title"/>
          </p:nvPr>
        </p:nvSpPr>
        <p:spPr>
          <a:xfrm>
            <a:off x="1063050" y="285774"/>
            <a:ext cx="7017900" cy="764400"/>
          </a:xfrm>
          <a:prstGeom prst="rect">
            <a:avLst/>
          </a:prstGeom>
          <a:effectLst>
            <a:outerShdw blurRad="57150" dist="47625" dir="73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About Our Project</a:t>
            </a:r>
            <a:endParaRPr sz="3600" dirty="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8" name="Google Shape;388;p34"/>
          <p:cNvSpPr txBox="1">
            <a:spLocks noGrp="1"/>
          </p:cNvSpPr>
          <p:nvPr>
            <p:ph type="body" idx="4294967295"/>
          </p:nvPr>
        </p:nvSpPr>
        <p:spPr>
          <a:xfrm>
            <a:off x="1584960" y="1163088"/>
            <a:ext cx="5974080" cy="3979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Customers</a:t>
            </a:r>
            <a:r>
              <a:rPr lang="en-US" sz="1800" dirty="0"/>
              <a:t> can create profiles and list their project requirements to find the right builders.</a:t>
            </a:r>
          </a:p>
          <a:p>
            <a:pPr marL="13970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Builders</a:t>
            </a:r>
            <a:r>
              <a:rPr lang="en-US" sz="1800" dirty="0"/>
              <a:t> can update their skills and expertise to connect with potential customers.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Customers</a:t>
            </a:r>
            <a:r>
              <a:rPr lang="en-US" sz="1800" dirty="0"/>
              <a:t> can track their ongoing and previous projects through the platform.</a:t>
            </a:r>
          </a:p>
          <a:p>
            <a:pPr marL="13970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Builders</a:t>
            </a:r>
            <a:r>
              <a:rPr lang="en-US" sz="1800" dirty="0"/>
              <a:t> can monitor the projects they've been assigned and track progress directly through the portal.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/>
        </p:nvSpPr>
        <p:spPr>
          <a:xfrm>
            <a:off x="1553737" y="401940"/>
            <a:ext cx="5932448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</a:p>
          <a:p>
            <a:pPr algn="ctr"/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Unified Interface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Provides a streamlined experience for both customers and builders, making project initiation and management straightforward.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Builder Profiles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Allows builders to showcase their skills, experience, and past projects.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Requests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Enables customers to post detailed project requirements and receive proposals from qualified builders.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sz="1800" b="1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BD8A3-B592-B42C-DAA1-5B116768ADC1}"/>
              </a:ext>
            </a:extLst>
          </p:cNvPr>
          <p:cNvSpPr txBox="1"/>
          <p:nvPr/>
        </p:nvSpPr>
        <p:spPr>
          <a:xfrm>
            <a:off x="2141034" y="8772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004D2-6A16-CB1C-6F52-DC8B143ABBD9}"/>
              </a:ext>
            </a:extLst>
          </p:cNvPr>
          <p:cNvSpPr txBox="1"/>
          <p:nvPr/>
        </p:nvSpPr>
        <p:spPr>
          <a:xfrm>
            <a:off x="1386840" y="877229"/>
            <a:ext cx="62331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Tracking and Milestones: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 project tracking with milestone indicators helps both customers and builders monitor progress and stay on schedule.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 and Transparent Payments: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payment gateway ensures secure transactions with payment milestones, protecting both parties.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 Search and Filtering:</a:t>
            </a:r>
            <a:b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 can find builders based on specific criteria such as expertise, location, ratings, and availability.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64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/>
        </p:nvSpPr>
        <p:spPr>
          <a:xfrm rot="-5400000">
            <a:off x="-1805065" y="1725476"/>
            <a:ext cx="4635900" cy="73890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>
                    <a:lumMod val="5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</a:t>
            </a:r>
            <a:endParaRPr sz="3600" dirty="0">
              <a:solidFill>
                <a:schemeClr val="bg1">
                  <a:lumMod val="50000"/>
                </a:schemeClr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F3602-1F10-B7EB-8B93-998E59681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31" y="-223024"/>
            <a:ext cx="8318809" cy="54960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4396-0347-24B7-C618-23E3DA7A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432107" y="1946722"/>
            <a:ext cx="7704000" cy="572700"/>
          </a:xfrm>
        </p:spPr>
        <p:txBody>
          <a:bodyPr/>
          <a:lstStyle/>
          <a:p>
            <a:r>
              <a:rPr lang="en-IN" sz="3600" dirty="0">
                <a:solidFill>
                  <a:schemeClr val="bg1">
                    <a:lumMod val="50000"/>
                  </a:schemeClr>
                </a:solidFill>
                <a:latin typeface="DM Serif Display" pitchFamily="2" charset="0"/>
              </a:rPr>
              <a:t>UML DAIGRAM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F80E5-F069-308D-2689-0AFF18143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19"/>
          <a:stretch/>
        </p:blipFill>
        <p:spPr>
          <a:xfrm>
            <a:off x="810322" y="111512"/>
            <a:ext cx="7913785" cy="50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04783"/>
      </p:ext>
    </p:extLst>
  </p:cSld>
  <p:clrMapOvr>
    <a:masterClrMapping/>
  </p:clrMapOvr>
</p:sld>
</file>

<file path=ppt/theme/theme1.xml><?xml version="1.0" encoding="utf-8"?>
<a:theme xmlns:a="http://schemas.openxmlformats.org/drawingml/2006/main" name="Lerne ein Auto zu fahren by Slidesgo">
  <a:themeElements>
    <a:clrScheme name="Simple Light">
      <a:dk1>
        <a:srgbClr val="000000"/>
      </a:dk1>
      <a:lt1>
        <a:srgbClr val="8CB0E4"/>
      </a:lt1>
      <a:dk2>
        <a:srgbClr val="FFFFFF"/>
      </a:dk2>
      <a:lt2>
        <a:srgbClr val="416DAC"/>
      </a:lt2>
      <a:accent1>
        <a:srgbClr val="C3DC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A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560</Words>
  <Application>Microsoft Office PowerPoint</Application>
  <PresentationFormat>On-screen Show (16:9)</PresentationFormat>
  <Paragraphs>93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DM Serif Display</vt:lpstr>
      <vt:lpstr>PT Sans</vt:lpstr>
      <vt:lpstr>Montserrat</vt:lpstr>
      <vt:lpstr>Open Sans</vt:lpstr>
      <vt:lpstr>Nunito</vt:lpstr>
      <vt:lpstr>Baskerville Old Face</vt:lpstr>
      <vt:lpstr>MS Reference Sans Serif</vt:lpstr>
      <vt:lpstr>Roboto Condensed Light</vt:lpstr>
      <vt:lpstr>Arial</vt:lpstr>
      <vt:lpstr>Georgia</vt:lpstr>
      <vt:lpstr>Lerne ein Auto zu fahren by Slidesgo</vt:lpstr>
      <vt:lpstr>BUILDEASE  </vt:lpstr>
      <vt:lpstr>Team Details</vt:lpstr>
      <vt:lpstr>About Website</vt:lpstr>
      <vt:lpstr>PowerPoint Presentation</vt:lpstr>
      <vt:lpstr>About Our Project</vt:lpstr>
      <vt:lpstr>PowerPoint Presentation</vt:lpstr>
      <vt:lpstr>PowerPoint Presentation</vt:lpstr>
      <vt:lpstr>PowerPoint Presentation</vt:lpstr>
      <vt:lpstr>UML DAIGRAM</vt:lpstr>
      <vt:lpstr>E-R DAIGRAM</vt:lpstr>
      <vt:lpstr>Tech Stacks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Madhura Halwai</cp:lastModifiedBy>
  <cp:revision>11</cp:revision>
  <dcterms:modified xsi:type="dcterms:W3CDTF">2024-08-17T08:15:38Z</dcterms:modified>
</cp:coreProperties>
</file>